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" ContentType="image/tif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7" r:id="rId2"/>
  </p:sldMasterIdLst>
  <p:notesMasterIdLst>
    <p:notesMasterId r:id="rId3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</p:sldIdLst>
  <p:sldSz cx="12179300" cy="6858000"/>
  <p:notesSz cx="6858000" cy="9144000"/>
  <p:defaultTextStyle>
    <a:lvl1pPr defTabSz="1218987">
      <a:defRPr sz="2400">
        <a:latin typeface="Calibri"/>
        <a:ea typeface="Calibri"/>
        <a:cs typeface="Calibri"/>
        <a:sym typeface="Calibri"/>
      </a:defRPr>
    </a:lvl1pPr>
    <a:lvl2pPr indent="609492" defTabSz="1218987">
      <a:defRPr sz="2400">
        <a:latin typeface="Calibri"/>
        <a:ea typeface="Calibri"/>
        <a:cs typeface="Calibri"/>
        <a:sym typeface="Calibri"/>
      </a:defRPr>
    </a:lvl2pPr>
    <a:lvl3pPr indent="1218987" defTabSz="1218987">
      <a:defRPr sz="2400">
        <a:latin typeface="Calibri"/>
        <a:ea typeface="Calibri"/>
        <a:cs typeface="Calibri"/>
        <a:sym typeface="Calibri"/>
      </a:defRPr>
    </a:lvl3pPr>
    <a:lvl4pPr indent="1828480" defTabSz="1218987">
      <a:defRPr sz="2400">
        <a:latin typeface="Calibri"/>
        <a:ea typeface="Calibri"/>
        <a:cs typeface="Calibri"/>
        <a:sym typeface="Calibri"/>
      </a:defRPr>
    </a:lvl4pPr>
    <a:lvl5pPr indent="2437973" defTabSz="1218987">
      <a:defRPr sz="2400">
        <a:latin typeface="Calibri"/>
        <a:ea typeface="Calibri"/>
        <a:cs typeface="Calibri"/>
        <a:sym typeface="Calibri"/>
      </a:defRPr>
    </a:lvl5pPr>
    <a:lvl6pPr indent="3047467" defTabSz="1218987">
      <a:defRPr sz="2400">
        <a:latin typeface="Calibri"/>
        <a:ea typeface="Calibri"/>
        <a:cs typeface="Calibri"/>
        <a:sym typeface="Calibri"/>
      </a:defRPr>
    </a:lvl6pPr>
    <a:lvl7pPr indent="3656960" defTabSz="1218987">
      <a:defRPr sz="2400">
        <a:latin typeface="Calibri"/>
        <a:ea typeface="Calibri"/>
        <a:cs typeface="Calibri"/>
        <a:sym typeface="Calibri"/>
      </a:defRPr>
    </a:lvl7pPr>
    <a:lvl8pPr indent="4266453" defTabSz="1218987">
      <a:defRPr sz="2400">
        <a:latin typeface="Calibri"/>
        <a:ea typeface="Calibri"/>
        <a:cs typeface="Calibri"/>
        <a:sym typeface="Calibri"/>
      </a:defRPr>
    </a:lvl8pPr>
    <a:lvl9pPr indent="4875946" defTabSz="1218987">
      <a:defRPr sz="2400">
        <a:latin typeface="Calibri"/>
        <a:ea typeface="Calibri"/>
        <a:cs typeface="Calibri"/>
        <a:sym typeface="Calibri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F9DFCC"/>
          </a:solidFill>
        </a:fill>
      </a:tcStyle>
    </a:wholeTbl>
    <a:band2H>
      <a:tcTxStyle/>
      <a:tcStyle>
        <a:tcBdr/>
        <a:fill>
          <a:solidFill>
            <a:srgbClr val="FCF0E7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F0A22E"/>
          </a:solidFill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F0A22E"/>
          </a:solidFill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F0A22E"/>
          </a:solidFill>
        </a:fill>
      </a:tcStyle>
    </a:firstRow>
  </a:tblStyle>
  <a:tblStyle styleId="{C7B018BB-80A7-4F77-B60F-C8B233D01FF8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E5DAD7"/>
          </a:solidFill>
        </a:fill>
      </a:tcStyle>
    </a:wholeTbl>
    <a:band2H>
      <a:tcTxStyle/>
      <a:tcStyle>
        <a:tcBdr/>
        <a:fill>
          <a:solidFill>
            <a:srgbClr val="F2EDEC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B58B80"/>
          </a:solidFill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B58B80"/>
          </a:solidFill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B58B80"/>
          </a:solidFill>
        </a:fill>
      </a:tcStyle>
    </a:firstRow>
  </a:tblStyle>
  <a:tblStyle styleId="{EEE7283C-3CF3-47DC-8721-378D4A62B228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E9D5CB"/>
          </a:solidFill>
        </a:fill>
      </a:tcStyle>
    </a:wholeTbl>
    <a:band2H>
      <a:tcTxStyle/>
      <a:tcStyle>
        <a:tcBdr/>
        <a:fill>
          <a:solidFill>
            <a:srgbClr val="F4EBE7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C17529"/>
          </a:solidFill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C17529"/>
          </a:solidFill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C17529"/>
          </a:solidFill>
        </a:fill>
      </a:tcStyle>
    </a:firstRow>
  </a:tblStyle>
  <a:tblStyle styleId="{CF821DB8-F4EB-4A41-A1BA-3FCAFE7338EE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0A22E"/>
          </a:solidFill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0A22E"/>
          </a:solidFill>
        </a:fill>
      </a:tcStyle>
    </a:firstRow>
  </a:tblStyle>
  <a:tblStyle styleId="{33BA23B1-9221-436E-865A-0063620EA4FD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/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/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/>
        </a:fill>
      </a:tcStyle>
    </a:firstRow>
  </a:tblStyle>
  <a:tblStyle styleId="{2708684C-4D16-4618-839F-0558EEFCDFE6}" styleName="">
    <a:tblBg/>
    <a:wholeTbl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FFFFFF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FFFFFF">
              <a:alpha val="20000"/>
            </a:srgbClr>
          </a:solidFill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508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noFill/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254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629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42" name="Shape 4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1080454251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25000"/>
      </a:lnSpc>
      <a:defRPr sz="2400">
        <a:latin typeface="+mj-lt"/>
        <a:ea typeface="+mj-ea"/>
        <a:cs typeface="+mj-cs"/>
        <a:sym typeface="Avenir Roman"/>
      </a:defRPr>
    </a:lvl1pPr>
    <a:lvl2pPr indent="228600" defTabSz="457200">
      <a:lnSpc>
        <a:spcPct val="125000"/>
      </a:lnSpc>
      <a:defRPr sz="2400">
        <a:latin typeface="+mj-lt"/>
        <a:ea typeface="+mj-ea"/>
        <a:cs typeface="+mj-cs"/>
        <a:sym typeface="Avenir Roman"/>
      </a:defRPr>
    </a:lvl2pPr>
    <a:lvl3pPr indent="457200" defTabSz="457200">
      <a:lnSpc>
        <a:spcPct val="125000"/>
      </a:lnSpc>
      <a:defRPr sz="2400">
        <a:latin typeface="+mj-lt"/>
        <a:ea typeface="+mj-ea"/>
        <a:cs typeface="+mj-cs"/>
        <a:sym typeface="Avenir Roman"/>
      </a:defRPr>
    </a:lvl3pPr>
    <a:lvl4pPr indent="685800" defTabSz="457200">
      <a:lnSpc>
        <a:spcPct val="125000"/>
      </a:lnSpc>
      <a:defRPr sz="2400">
        <a:latin typeface="+mj-lt"/>
        <a:ea typeface="+mj-ea"/>
        <a:cs typeface="+mj-cs"/>
        <a:sym typeface="Avenir Roman"/>
      </a:defRPr>
    </a:lvl4pPr>
    <a:lvl5pPr indent="914400" defTabSz="457200">
      <a:lnSpc>
        <a:spcPct val="125000"/>
      </a:lnSpc>
      <a:defRPr sz="2400">
        <a:latin typeface="+mj-lt"/>
        <a:ea typeface="+mj-ea"/>
        <a:cs typeface="+mj-cs"/>
        <a:sym typeface="Avenir Roman"/>
      </a:defRPr>
    </a:lvl5pPr>
    <a:lvl6pPr indent="1143000" defTabSz="457200">
      <a:lnSpc>
        <a:spcPct val="125000"/>
      </a:lnSpc>
      <a:defRPr sz="2400">
        <a:latin typeface="+mj-lt"/>
        <a:ea typeface="+mj-ea"/>
        <a:cs typeface="+mj-cs"/>
        <a:sym typeface="Avenir Roman"/>
      </a:defRPr>
    </a:lvl6pPr>
    <a:lvl7pPr indent="1371600" defTabSz="457200">
      <a:lnSpc>
        <a:spcPct val="125000"/>
      </a:lnSpc>
      <a:defRPr sz="2400">
        <a:latin typeface="+mj-lt"/>
        <a:ea typeface="+mj-ea"/>
        <a:cs typeface="+mj-cs"/>
        <a:sym typeface="Avenir Roman"/>
      </a:defRPr>
    </a:lvl7pPr>
    <a:lvl8pPr indent="1600200" defTabSz="457200">
      <a:lnSpc>
        <a:spcPct val="125000"/>
      </a:lnSpc>
      <a:defRPr sz="2400">
        <a:latin typeface="+mj-lt"/>
        <a:ea typeface="+mj-ea"/>
        <a:cs typeface="+mj-cs"/>
        <a:sym typeface="Avenir Roman"/>
      </a:defRPr>
    </a:lvl8pPr>
    <a:lvl9pPr indent="1828800" defTabSz="457200">
      <a:lnSpc>
        <a:spcPct val="125000"/>
      </a:lnSpc>
      <a:defRPr sz="2400">
        <a:latin typeface="+mj-lt"/>
        <a:ea typeface="+mj-ea"/>
        <a:cs typeface="+mj-cs"/>
        <a:sym typeface="Avenir Roman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/>
          <a:lstStyle/>
          <a:p>
            <a:r>
              <a:rPr lang="en-US" smtClean="0">
                <a:solidFill>
                  <a:prstClr val="black"/>
                </a:solidFill>
                <a:latin typeface="Calibri"/>
              </a:rPr>
              <a:t>© Software University Foundation – </a:t>
            </a:r>
            <a:r>
              <a:rPr lang="en-US" u="sng" smtClean="0">
                <a:solidFill>
                  <a:prstClr val="black"/>
                </a:solidFill>
                <a:latin typeface="Calibri"/>
                <a:hlinkClick r:id="rId3"/>
              </a:rPr>
              <a:t>http://softuni.org</a:t>
            </a:r>
            <a:endParaRPr lang="en-US" smtClean="0">
              <a:solidFill>
                <a:prstClr val="black"/>
              </a:solidFill>
              <a:latin typeface="Calibri"/>
            </a:endParaRPr>
          </a:p>
          <a:p>
            <a:r>
              <a:rPr lang="en-US" smtClean="0">
                <a:solidFill>
                  <a:prstClr val="black"/>
                </a:solidFill>
                <a:latin typeface="Calibri"/>
              </a:rPr>
              <a:t>This work is licensed under the </a:t>
            </a:r>
            <a:r>
              <a:rPr lang="en-US" u="sng" noProof="1" smtClean="0">
                <a:solidFill>
                  <a:prstClr val="black"/>
                </a:solidFill>
                <a:latin typeface="Calibri"/>
                <a:hlinkClick r:id="rId4"/>
              </a:rPr>
              <a:t>Creative Commons Attribution-NonCommercial-ShareAlike</a:t>
            </a:r>
            <a:r>
              <a:rPr lang="en-US" noProof="1" smtClean="0">
                <a:solidFill>
                  <a:prstClr val="black"/>
                </a:solidFill>
                <a:latin typeface="Calibri"/>
              </a:rPr>
              <a:t> </a:t>
            </a:r>
            <a:r>
              <a:rPr lang="en-US" smtClean="0">
                <a:solidFill>
                  <a:prstClr val="black"/>
                </a:solidFill>
                <a:latin typeface="Calibri"/>
              </a:rPr>
              <a:t>license.</a:t>
            </a:r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28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914961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/>
          <a:lstStyle/>
          <a:p>
            <a:r>
              <a:rPr lang="en-US" smtClean="0">
                <a:solidFill>
                  <a:prstClr val="black"/>
                </a:solidFill>
                <a:latin typeface="Calibri"/>
              </a:rPr>
              <a:t>© Software University Foundation – </a:t>
            </a:r>
            <a:r>
              <a:rPr lang="en-US" u="sng" smtClean="0">
                <a:solidFill>
                  <a:prstClr val="black"/>
                </a:solidFill>
                <a:latin typeface="Calibri"/>
                <a:hlinkClick r:id="rId3"/>
              </a:rPr>
              <a:t>http://softuni.org</a:t>
            </a:r>
            <a:endParaRPr lang="en-US" smtClean="0">
              <a:solidFill>
                <a:prstClr val="black"/>
              </a:solidFill>
              <a:latin typeface="Calibri"/>
            </a:endParaRPr>
          </a:p>
          <a:p>
            <a:r>
              <a:rPr lang="en-US" smtClean="0">
                <a:solidFill>
                  <a:prstClr val="black"/>
                </a:solidFill>
                <a:latin typeface="Calibri"/>
              </a:rPr>
              <a:t>This work is licensed under the </a:t>
            </a:r>
            <a:r>
              <a:rPr lang="en-US" u="sng" noProof="1" smtClean="0">
                <a:solidFill>
                  <a:prstClr val="black"/>
                </a:solidFill>
                <a:latin typeface="Calibri"/>
                <a:hlinkClick r:id="rId4"/>
              </a:rPr>
              <a:t>Creative Commons Attribution-NonCommercial-ShareAlike</a:t>
            </a:r>
            <a:r>
              <a:rPr lang="en-US" noProof="1" smtClean="0">
                <a:solidFill>
                  <a:prstClr val="black"/>
                </a:solidFill>
                <a:latin typeface="Calibri"/>
              </a:rPr>
              <a:t> </a:t>
            </a:r>
            <a:r>
              <a:rPr lang="en-US" smtClean="0">
                <a:solidFill>
                  <a:prstClr val="black"/>
                </a:solidFill>
                <a:latin typeface="Calibri"/>
              </a:rPr>
              <a:t>license.</a:t>
            </a:r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29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146380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resentation 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7"/>
          <p:cNvSpPr>
            <a:spLocks noGrp="1"/>
          </p:cNvSpPr>
          <p:nvPr>
            <p:ph type="title"/>
          </p:nvPr>
        </p:nvSpPr>
        <p:spPr>
          <a:xfrm>
            <a:off x="4366412" y="282553"/>
            <a:ext cx="7382342" cy="2063747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5400" b="1">
                <a:solidFill>
                  <a:srgbClr val="F6D18E"/>
                </a:solidFill>
              </a:rPr>
              <a:t>Presentation Title</a:t>
            </a:r>
          </a:p>
        </p:txBody>
      </p:sp>
      <p:sp>
        <p:nvSpPr>
          <p:cNvPr id="8" name="Shape 8"/>
          <p:cNvSpPr>
            <a:spLocks noGrp="1"/>
          </p:cNvSpPr>
          <p:nvPr>
            <p:ph type="body" idx="1"/>
          </p:nvPr>
        </p:nvSpPr>
        <p:spPr>
          <a:xfrm>
            <a:off x="4366412" y="2346299"/>
            <a:ext cx="7382342" cy="3467101"/>
          </a:xfrm>
          <a:prstGeom prst="rect">
            <a:avLst/>
          </a:prstGeom>
        </p:spPr>
        <p:txBody>
          <a:bodyPr lIns="0" tIns="0" rIns="0" bIns="0"/>
          <a:lstStyle>
            <a:lvl1pPr marL="0" indent="0" algn="r">
              <a:buClrTx/>
              <a:buSzTx/>
              <a:buFontTx/>
              <a:buNone/>
              <a:defRPr sz="4000" spc="200">
                <a:solidFill>
                  <a:srgbClr val="F0A22E"/>
                </a:solidFill>
              </a:defRPr>
            </a:lvl1pPr>
          </a:lstStyle>
          <a:p>
            <a:pPr lvl="0">
              <a:defRPr sz="1800" spc="0">
                <a:solidFill>
                  <a:srgbClr val="000000"/>
                </a:solidFill>
              </a:defRPr>
            </a:pPr>
            <a:r>
              <a:rPr sz="4000" spc="200">
                <a:solidFill>
                  <a:srgbClr val="F0A22E"/>
                </a:solidFill>
              </a:rPr>
              <a:t>Presentation Subtitle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5082" y="4953000"/>
            <a:ext cx="8931487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396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5082" y="5754968"/>
            <a:ext cx="8931487" cy="71858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3997" cap="none" spc="200" baseline="0">
                <a:solidFill>
                  <a:schemeClr val="accent1"/>
                </a:solidFill>
              </a:defRPr>
            </a:lvl1pPr>
            <a:lvl2pPr marL="609005" indent="0">
              <a:buNone/>
              <a:defRPr sz="2398">
                <a:solidFill>
                  <a:schemeClr val="tx1">
                    <a:tint val="75000"/>
                  </a:schemeClr>
                </a:solidFill>
              </a:defRPr>
            </a:lvl2pPr>
            <a:lvl3pPr marL="1218012" indent="0">
              <a:buNone/>
              <a:defRPr sz="2098">
                <a:solidFill>
                  <a:schemeClr val="tx1">
                    <a:tint val="75000"/>
                  </a:schemeClr>
                </a:solidFill>
              </a:defRPr>
            </a:lvl3pPr>
            <a:lvl4pPr marL="1827017" indent="0">
              <a:buNone/>
              <a:defRPr sz="1898">
                <a:solidFill>
                  <a:schemeClr val="tx1">
                    <a:tint val="75000"/>
                  </a:schemeClr>
                </a:solidFill>
              </a:defRPr>
            </a:lvl4pPr>
            <a:lvl5pPr marL="2436022" indent="0">
              <a:buNone/>
              <a:defRPr sz="1898">
                <a:solidFill>
                  <a:schemeClr val="tx1">
                    <a:tint val="75000"/>
                  </a:schemeClr>
                </a:solidFill>
              </a:defRPr>
            </a:lvl5pPr>
            <a:lvl6pPr marL="3045028" indent="0">
              <a:buNone/>
              <a:defRPr sz="1898">
                <a:solidFill>
                  <a:schemeClr val="tx1">
                    <a:tint val="75000"/>
                  </a:schemeClr>
                </a:solidFill>
              </a:defRPr>
            </a:lvl6pPr>
            <a:lvl7pPr marL="3654034" indent="0">
              <a:buNone/>
              <a:defRPr sz="1898">
                <a:solidFill>
                  <a:schemeClr val="tx1">
                    <a:tint val="75000"/>
                  </a:schemeClr>
                </a:solidFill>
              </a:defRPr>
            </a:lvl7pPr>
            <a:lvl8pPr marL="4263040" indent="0">
              <a:buNone/>
              <a:defRPr sz="1898">
                <a:solidFill>
                  <a:schemeClr val="tx1">
                    <a:tint val="75000"/>
                  </a:schemeClr>
                </a:solidFill>
              </a:defRPr>
            </a:lvl8pPr>
            <a:lvl9pPr marL="4872046" indent="0">
              <a:buNone/>
              <a:defRPr sz="189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0532" y="228600"/>
            <a:ext cx="21738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866973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5785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 userDrawn="1"/>
        </p:nvSpPr>
        <p:spPr>
          <a:xfrm rot="20967018">
            <a:off x="52397" y="3176455"/>
            <a:ext cx="7307580" cy="1261884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rtl="0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9992" b="1" kern="1200" dirty="0" smtClean="0">
                <a:solidFill>
                  <a:srgbClr val="F3BE60"/>
                </a:solidFill>
                <a:ea typeface="+mn-ea"/>
                <a:cs typeface="+mn-cs"/>
              </a:rPr>
              <a:t>Questions?</a:t>
            </a:r>
            <a:endParaRPr lang="en-US" sz="9992" b="1" kern="1200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ea typeface="+mn-ea"/>
              <a:cs typeface="+mn-cs"/>
            </a:endParaRPr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8189" y="6400802"/>
            <a:ext cx="10474412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799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0724" y="261001"/>
            <a:ext cx="2048529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668" y="40341"/>
            <a:ext cx="9570113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58576" y="2253546"/>
            <a:ext cx="3030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rtl="0"/>
            <a:r>
              <a:rPr lang="en-US" sz="1998" b="1" kern="1200" dirty="0" smtClean="0">
                <a:solidFill>
                  <a:srgbClr val="603A14"/>
                </a:solidFill>
                <a:ea typeface="+mn-ea"/>
                <a:cs typeface="+mn-cs"/>
              </a:rPr>
              <a:t>?</a:t>
            </a:r>
            <a:endParaRPr lang="en-US" sz="1998" b="1" kern="1200" dirty="0">
              <a:solidFill>
                <a:srgbClr val="603A14"/>
              </a:solidFill>
              <a:ea typeface="+mn-ea"/>
              <a:cs typeface="+mn-cs"/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2376" y="4341197"/>
            <a:ext cx="3030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rtl="0"/>
            <a:r>
              <a:rPr lang="en-US" sz="1998" b="1" kern="1200" dirty="0" smtClean="0">
                <a:solidFill>
                  <a:srgbClr val="603A14"/>
                </a:solidFill>
                <a:ea typeface="+mn-ea"/>
                <a:cs typeface="+mn-cs"/>
              </a:rPr>
              <a:t>?</a:t>
            </a:r>
            <a:endParaRPr lang="en-US" sz="1998" b="1" kern="1200" dirty="0">
              <a:solidFill>
                <a:srgbClr val="603A14"/>
              </a:solidFill>
              <a:ea typeface="+mn-ea"/>
              <a:cs typeface="+mn-cs"/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491175" y="4679638"/>
            <a:ext cx="2549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rtl="0"/>
            <a:r>
              <a:rPr lang="en-US" sz="1199" kern="1200" dirty="0" smtClean="0">
                <a:solidFill>
                  <a:srgbClr val="603A14"/>
                </a:solidFill>
                <a:ea typeface="+mn-ea"/>
                <a:cs typeface="+mn-cs"/>
              </a:rPr>
              <a:t>?</a:t>
            </a:r>
            <a:endParaRPr lang="en-US" sz="1199" kern="1200" dirty="0">
              <a:solidFill>
                <a:srgbClr val="603A14"/>
              </a:solidFill>
              <a:ea typeface="+mn-ea"/>
              <a:cs typeface="+mn-cs"/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89649" y="6109082"/>
            <a:ext cx="2678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rtl="0"/>
            <a:r>
              <a:rPr lang="en-US" sz="1399" kern="1200" dirty="0" smtClean="0">
                <a:solidFill>
                  <a:srgbClr val="603A14"/>
                </a:solidFill>
                <a:ea typeface="+mn-ea"/>
                <a:cs typeface="+mn-cs"/>
              </a:rPr>
              <a:t>?</a:t>
            </a:r>
            <a:endParaRPr lang="en-US" sz="1399" kern="1200" dirty="0">
              <a:solidFill>
                <a:srgbClr val="603A14"/>
              </a:solidFill>
              <a:ea typeface="+mn-ea"/>
              <a:cs typeface="+mn-cs"/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48843" y="4032736"/>
            <a:ext cx="291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rtl="0"/>
            <a:r>
              <a:rPr lang="en-US" sz="1799" b="1" kern="1200" dirty="0" smtClean="0">
                <a:solidFill>
                  <a:srgbClr val="603A14"/>
                </a:solidFill>
                <a:ea typeface="+mn-ea"/>
                <a:cs typeface="+mn-cs"/>
              </a:rPr>
              <a:t>?</a:t>
            </a:r>
            <a:endParaRPr lang="en-US" sz="1799" b="1" kern="1200" dirty="0">
              <a:solidFill>
                <a:srgbClr val="603A14"/>
              </a:solidFill>
              <a:ea typeface="+mn-ea"/>
              <a:cs typeface="+mn-cs"/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1848" y="2560120"/>
            <a:ext cx="3270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rtl="0"/>
            <a:r>
              <a:rPr lang="en-US" sz="2398" b="1" kern="1200" dirty="0" smtClean="0">
                <a:solidFill>
                  <a:srgbClr val="603A14"/>
                </a:solidFill>
                <a:ea typeface="+mn-ea"/>
                <a:cs typeface="+mn-cs"/>
              </a:rPr>
              <a:t>?</a:t>
            </a:r>
            <a:endParaRPr lang="en-US" sz="2398" b="1" kern="1200" dirty="0">
              <a:solidFill>
                <a:srgbClr val="603A14"/>
              </a:solidFill>
              <a:ea typeface="+mn-ea"/>
              <a:cs typeface="+mn-cs"/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45346" y="2320842"/>
            <a:ext cx="2678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rtl="0"/>
            <a:r>
              <a:rPr lang="en-US" sz="1399" kern="1200" dirty="0" smtClean="0">
                <a:solidFill>
                  <a:srgbClr val="603A14"/>
                </a:solidFill>
                <a:ea typeface="+mn-ea"/>
                <a:cs typeface="+mn-cs"/>
              </a:rPr>
              <a:t>?</a:t>
            </a:r>
            <a:endParaRPr lang="en-US" sz="1399" kern="1200" dirty="0">
              <a:solidFill>
                <a:srgbClr val="603A14"/>
              </a:solidFill>
              <a:ea typeface="+mn-ea"/>
              <a:cs typeface="+mn-cs"/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65394" y="3447927"/>
            <a:ext cx="2549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rtl="0"/>
            <a:r>
              <a:rPr lang="en-US" sz="1199" kern="1200" dirty="0" smtClean="0">
                <a:solidFill>
                  <a:srgbClr val="603A14"/>
                </a:solidFill>
                <a:ea typeface="+mn-ea"/>
                <a:cs typeface="+mn-cs"/>
              </a:rPr>
              <a:t>?</a:t>
            </a:r>
            <a:endParaRPr lang="en-US" sz="1199" kern="1200" dirty="0">
              <a:solidFill>
                <a:srgbClr val="603A14"/>
              </a:solidFill>
              <a:ea typeface="+mn-ea"/>
              <a:cs typeface="+mn-cs"/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28080" y="5625912"/>
            <a:ext cx="2678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rtl="0"/>
            <a:r>
              <a:rPr lang="en-US" sz="1399" kern="1200" dirty="0" smtClean="0">
                <a:solidFill>
                  <a:srgbClr val="603A14"/>
                </a:solidFill>
                <a:ea typeface="+mn-ea"/>
                <a:cs typeface="+mn-cs"/>
              </a:rPr>
              <a:t>?</a:t>
            </a:r>
            <a:endParaRPr lang="en-US" sz="1399" kern="1200" dirty="0">
              <a:solidFill>
                <a:srgbClr val="603A14"/>
              </a:solidFill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68810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  <p:sp>
        <p:nvSpPr>
          <p:cNvPr id="11" name="Shape 1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FFFFFF"/>
                </a:solidFill>
              </a:rPr>
              <a:t>First Level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FFFFFF"/>
                </a:solidFill>
              </a:rPr>
              <a:t>Second Level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FFFFFF"/>
                </a:solidFill>
              </a:rPr>
              <a:t>Third Level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FFFFFF"/>
                </a:solidFill>
              </a:rPr>
              <a:t>Fourth Level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FFFFFF"/>
                </a:solidFill>
              </a:rPr>
              <a:t>Fifth Level`</a:t>
            </a:r>
          </a:p>
        </p:txBody>
      </p:sp>
      <p:sp>
        <p:nvSpPr>
          <p:cNvPr id="12" name="Shape 1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4000" b="1">
                <a:solidFill>
                  <a:srgbClr val="F3BE60"/>
                </a:solidFill>
              </a:rPr>
              <a:t>Slide Title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>
            <a:spLocks noGrp="1"/>
          </p:cNvSpPr>
          <p:nvPr>
            <p:ph type="title"/>
          </p:nvPr>
        </p:nvSpPr>
        <p:spPr>
          <a:xfrm>
            <a:off x="1446212" y="4953000"/>
            <a:ext cx="8938473" cy="820601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>
              <a:defRPr sz="5400"/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5400" b="1">
                <a:solidFill>
                  <a:srgbClr val="F3BE60"/>
                </a:solidFill>
              </a:rPr>
              <a:t>Click to Edit Section Title</a:t>
            </a:r>
          </a:p>
        </p:txBody>
      </p:sp>
      <p:sp>
        <p:nvSpPr>
          <p:cNvPr id="15" name="Shape 15"/>
          <p:cNvSpPr>
            <a:spLocks noGrp="1"/>
          </p:cNvSpPr>
          <p:nvPr>
            <p:ph type="body" idx="1"/>
          </p:nvPr>
        </p:nvSpPr>
        <p:spPr>
          <a:xfrm>
            <a:off x="1446212" y="5754968"/>
            <a:ext cx="8938473" cy="6882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Tx/>
              <a:buSzTx/>
              <a:buFontTx/>
              <a:buNone/>
              <a:defRPr sz="4000" spc="200">
                <a:solidFill>
                  <a:srgbClr val="F0A22E"/>
                </a:solidFill>
              </a:defRPr>
            </a:lvl1pPr>
          </a:lstStyle>
          <a:p>
            <a:pPr lvl="0">
              <a:defRPr sz="1800" spc="0">
                <a:solidFill>
                  <a:srgbClr val="000000"/>
                </a:solidFill>
              </a:defRPr>
            </a:pPr>
            <a:r>
              <a:rPr sz="4000" spc="200">
                <a:solidFill>
                  <a:srgbClr val="F0A22E"/>
                </a:solidFill>
              </a:rPr>
              <a:t>Click to Edit Section Subtitle</a:t>
            </a:r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Questions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/>
          <p:nvPr/>
        </p:nvSpPr>
        <p:spPr>
          <a:xfrm rot="20967017">
            <a:off x="511921" y="3070797"/>
            <a:ext cx="6394327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 anchor="ctr">
            <a:spAutoFit/>
          </a:bodyPr>
          <a:lstStyle>
            <a:lvl1pPr algn="ctr">
              <a:defRPr sz="10000" b="1">
                <a:solidFill>
                  <a:srgbClr val="F3BE60"/>
                </a:solidFill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10000" b="1">
                <a:solidFill>
                  <a:srgbClr val="F3BE60"/>
                </a:solidFill>
              </a:rPr>
              <a:t>Questions?</a:t>
            </a:r>
          </a:p>
        </p:txBody>
      </p:sp>
      <p:sp>
        <p:nvSpPr>
          <p:cNvPr id="19" name="Shape 19"/>
          <p:cNvSpPr>
            <a:spLocks noGrp="1"/>
          </p:cNvSpPr>
          <p:nvPr>
            <p:ph type="body" idx="1"/>
          </p:nvPr>
        </p:nvSpPr>
        <p:spPr>
          <a:xfrm>
            <a:off x="1529383" y="6400801"/>
            <a:ext cx="10482606" cy="4572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ClrTx/>
              <a:buSzTx/>
              <a:buFontTx/>
              <a:buNone/>
              <a:defRPr sz="1800"/>
            </a:lvl1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FFFFFF"/>
                </a:solidFill>
              </a:rPr>
              <a:t>Course Web Site</a:t>
            </a:r>
          </a:p>
        </p:txBody>
      </p:sp>
      <p:pic>
        <p:nvPicPr>
          <p:cNvPr id="20" name="image6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838411" y="261000"/>
            <a:ext cx="2050132" cy="670676"/>
          </a:xfrm>
          <a:prstGeom prst="rect">
            <a:avLst/>
          </a:prstGeom>
          <a:ln w="12700">
            <a:miter lim="400000"/>
          </a:ln>
        </p:spPr>
      </p:pic>
      <p:sp>
        <p:nvSpPr>
          <p:cNvPr id="21" name="Shape 21"/>
          <p:cNvSpPr>
            <a:spLocks noGrp="1"/>
          </p:cNvSpPr>
          <p:nvPr>
            <p:ph type="title"/>
          </p:nvPr>
        </p:nvSpPr>
        <p:spPr>
          <a:xfrm>
            <a:off x="188815" y="0"/>
            <a:ext cx="9577597" cy="1191462"/>
          </a:xfrm>
          <a:prstGeom prst="rect">
            <a:avLst/>
          </a:prstGeom>
        </p:spPr>
        <p:txBody>
          <a:bodyPr/>
          <a:lstStyle/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4000" b="1">
                <a:solidFill>
                  <a:srgbClr val="F3BE60"/>
                </a:solidFill>
              </a:rPr>
              <a:t>Presentation Title</a:t>
            </a:r>
          </a:p>
        </p:txBody>
      </p:sp>
      <p:sp>
        <p:nvSpPr>
          <p:cNvPr id="22" name="Shape 22">
            <a:hlinkClick r:id="rId4"/>
          </p:cNvPr>
          <p:cNvSpPr/>
          <p:nvPr/>
        </p:nvSpPr>
        <p:spPr>
          <a:xfrm rot="322982">
            <a:off x="10067413" y="2249459"/>
            <a:ext cx="215390" cy="383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000" b="1">
                <a:solidFill>
                  <a:srgbClr val="603A14"/>
                </a:solidFill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000" b="1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3" name="Shape 23">
            <a:hlinkClick r:id="rId5"/>
          </p:cNvPr>
          <p:cNvSpPr/>
          <p:nvPr/>
        </p:nvSpPr>
        <p:spPr>
          <a:xfrm rot="20630519">
            <a:off x="7567720" y="4353754"/>
            <a:ext cx="215390" cy="383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000" b="1">
                <a:solidFill>
                  <a:srgbClr val="603A14"/>
                </a:solidFill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000" b="1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4" name="Shape 24">
            <a:hlinkClick r:id="rId6"/>
          </p:cNvPr>
          <p:cNvSpPr/>
          <p:nvPr/>
        </p:nvSpPr>
        <p:spPr>
          <a:xfrm>
            <a:off x="11500162" y="4679636"/>
            <a:ext cx="160100" cy="269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200">
                <a:solidFill>
                  <a:srgbClr val="603A14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5" name="Shape 25">
            <a:hlinkClick r:id="rId7"/>
          </p:cNvPr>
          <p:cNvSpPr/>
          <p:nvPr/>
        </p:nvSpPr>
        <p:spPr>
          <a:xfrm rot="20971262">
            <a:off x="6094039" y="6118156"/>
            <a:ext cx="169427" cy="29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>
                <a:solidFill>
                  <a:srgbClr val="603A14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40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6" name="Shape 26">
            <a:hlinkClick r:id="rId8"/>
          </p:cNvPr>
          <p:cNvSpPr/>
          <p:nvPr/>
        </p:nvSpPr>
        <p:spPr>
          <a:xfrm rot="569019">
            <a:off x="9157519" y="4025578"/>
            <a:ext cx="204265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800" b="1">
                <a:solidFill>
                  <a:srgbClr val="603A14"/>
                </a:solidFill>
              </a:defRPr>
            </a:lvl1pPr>
          </a:lstStyle>
          <a:p>
            <a:pPr lvl="0">
              <a:defRPr b="0">
                <a:solidFill>
                  <a:srgbClr val="000000"/>
                </a:solidFill>
              </a:defRPr>
            </a:pPr>
            <a:r>
              <a:rPr b="1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Shape 27">
            <a:hlinkClick r:id="rId9"/>
          </p:cNvPr>
          <p:cNvSpPr/>
          <p:nvPr/>
        </p:nvSpPr>
        <p:spPr>
          <a:xfrm rot="219682">
            <a:off x="7047913" y="2557269"/>
            <a:ext cx="237640" cy="447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b="1">
                <a:solidFill>
                  <a:srgbClr val="603A14"/>
                </a:solidFill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400" b="1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8" name="Shape 28">
            <a:hlinkClick r:id="rId10"/>
          </p:cNvPr>
          <p:cNvSpPr/>
          <p:nvPr/>
        </p:nvSpPr>
        <p:spPr>
          <a:xfrm rot="20972267">
            <a:off x="11754158" y="2329902"/>
            <a:ext cx="169427" cy="29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>
                <a:solidFill>
                  <a:srgbClr val="603A14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40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9" name="Shape 29">
            <a:hlinkClick r:id="rId11"/>
          </p:cNvPr>
          <p:cNvSpPr/>
          <p:nvPr/>
        </p:nvSpPr>
        <p:spPr>
          <a:xfrm rot="562174">
            <a:off x="11775861" y="3440236"/>
            <a:ext cx="160101" cy="269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200">
                <a:solidFill>
                  <a:srgbClr val="603A14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30" name="Shape 30">
            <a:hlinkClick r:id="rId12"/>
          </p:cNvPr>
          <p:cNvSpPr/>
          <p:nvPr/>
        </p:nvSpPr>
        <p:spPr>
          <a:xfrm rot="571210">
            <a:off x="11138548" y="5617847"/>
            <a:ext cx="169427" cy="29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>
                <a:solidFill>
                  <a:srgbClr val="603A14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400">
                <a:solidFill>
                  <a:srgbClr val="603A14"/>
                </a:solidFill>
              </a:rPr>
              <a:t>?</a:t>
            </a:r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>
            <a:spLocks noGrp="1"/>
          </p:cNvSpPr>
          <p:nvPr>
            <p:ph type="title"/>
          </p:nvPr>
        </p:nvSpPr>
        <p:spPr>
          <a:xfrm>
            <a:off x="2437764" y="0"/>
            <a:ext cx="9446340" cy="990600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4000"/>
              </a:lnSpc>
              <a:defRPr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  <a:effectLst/>
              </a:defRPr>
            </a:pPr>
            <a:r>
              <a:rPr sz="4000" b="1">
                <a:solidFill>
                  <a:srgbClr val="F3BE60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</a:rPr>
              <a:t>Slide Title</a:t>
            </a:r>
          </a:p>
        </p:txBody>
      </p:sp>
      <p:sp>
        <p:nvSpPr>
          <p:cNvPr id="33" name="Shape 33"/>
          <p:cNvSpPr>
            <a:spLocks noGrp="1"/>
          </p:cNvSpPr>
          <p:nvPr>
            <p:ph type="body" idx="1"/>
          </p:nvPr>
        </p:nvSpPr>
        <p:spPr>
          <a:xfrm>
            <a:off x="304721" y="990600"/>
            <a:ext cx="11579384" cy="2294147"/>
          </a:xfrm>
          <a:prstGeom prst="rect">
            <a:avLst/>
          </a:prstGeom>
        </p:spPr>
        <p:txBody>
          <a:bodyPr>
            <a:noAutofit/>
          </a:bodyPr>
          <a:lstStyle>
            <a:lvl1pPr marL="319088" indent="-319088" defTabSz="914400">
              <a:lnSpc>
                <a:spcPct val="100000"/>
              </a:lnSpc>
              <a:spcBef>
                <a:spcPts val="700"/>
              </a:spcBef>
              <a:buClr>
                <a:srgbClr val="B5DBE5"/>
              </a:buClr>
              <a:buSzPct val="70000"/>
              <a:buFont typeface="Wingdings 2"/>
              <a:buChar char="◆"/>
              <a:defRPr sz="3200" b="1">
                <a:solidFill>
                  <a:srgbClr val="F5FFE0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  <a:effectLst/>
              </a:defRPr>
            </a:pPr>
            <a:r>
              <a:rPr sz="3200" b="1">
                <a:solidFill>
                  <a:srgbClr val="F5FFE0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</a:rPr>
              <a:t>First Level</a:t>
            </a:r>
          </a:p>
        </p:txBody>
      </p:sp>
      <p:sp>
        <p:nvSpPr>
          <p:cNvPr id="34" name="Shape 34"/>
          <p:cNvSpPr>
            <a:spLocks noGrp="1"/>
          </p:cNvSpPr>
          <p:nvPr>
            <p:ph type="sldNum" sz="quarter" idx="2"/>
          </p:nvPr>
        </p:nvSpPr>
        <p:spPr>
          <a:xfrm>
            <a:off x="11477810" y="6555300"/>
            <a:ext cx="609442" cy="224401"/>
          </a:xfrm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>
            <a:spLocks noGrp="1"/>
          </p:cNvSpPr>
          <p:nvPr>
            <p:ph type="title"/>
          </p:nvPr>
        </p:nvSpPr>
        <p:spPr>
          <a:xfrm>
            <a:off x="2437764" y="0"/>
            <a:ext cx="9446340" cy="1066800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4000"/>
              </a:lnSpc>
              <a:defRPr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  <a:effectLst/>
              </a:defRPr>
            </a:pPr>
            <a:r>
              <a:rPr sz="4000" b="1">
                <a:solidFill>
                  <a:srgbClr val="F3BE60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</a:rPr>
              <a:t>Slide Title</a:t>
            </a:r>
          </a:p>
        </p:txBody>
      </p:sp>
      <p:sp>
        <p:nvSpPr>
          <p:cNvPr id="37" name="Shape 37"/>
          <p:cNvSpPr>
            <a:spLocks noGrp="1"/>
          </p:cNvSpPr>
          <p:nvPr>
            <p:ph type="body" idx="1"/>
          </p:nvPr>
        </p:nvSpPr>
        <p:spPr>
          <a:xfrm>
            <a:off x="304721" y="1066800"/>
            <a:ext cx="11579384" cy="2294147"/>
          </a:xfrm>
          <a:prstGeom prst="rect">
            <a:avLst/>
          </a:prstGeom>
        </p:spPr>
        <p:txBody>
          <a:bodyPr>
            <a:noAutofit/>
          </a:bodyPr>
          <a:lstStyle>
            <a:lvl1pPr marL="319088" indent="-319088" defTabSz="914400">
              <a:lnSpc>
                <a:spcPct val="100000"/>
              </a:lnSpc>
              <a:spcBef>
                <a:spcPts val="700"/>
              </a:spcBef>
              <a:buClr>
                <a:srgbClr val="B5DBE5"/>
              </a:buClr>
              <a:buSzPct val="70000"/>
              <a:buFont typeface="Wingdings 2"/>
              <a:buChar char="◆"/>
              <a:defRPr sz="3200" b="1">
                <a:solidFill>
                  <a:srgbClr val="F5FFE0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  <a:effectLst/>
              </a:defRPr>
            </a:pPr>
            <a:r>
              <a:rPr sz="3200" b="1">
                <a:solidFill>
                  <a:srgbClr val="F5FFE0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</a:rPr>
              <a:t>First Level</a:t>
            </a:r>
          </a:p>
        </p:txBody>
      </p:sp>
      <p:sp>
        <p:nvSpPr>
          <p:cNvPr id="38" name="Shape 38"/>
          <p:cNvSpPr>
            <a:spLocks noGrp="1"/>
          </p:cNvSpPr>
          <p:nvPr>
            <p:ph type="sldNum" sz="quarter" idx="2"/>
          </p:nvPr>
        </p:nvSpPr>
        <p:spPr>
          <a:xfrm>
            <a:off x="11477810" y="6561649"/>
            <a:ext cx="609442" cy="211701"/>
          </a:xfrm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ullets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>
            <a:spLocks noGrp="1"/>
          </p:cNvSpPr>
          <p:nvPr>
            <p:ph type="body" idx="1"/>
          </p:nvPr>
        </p:nvSpPr>
        <p:spPr>
          <a:xfrm>
            <a:off x="1874837" y="892968"/>
            <a:ext cx="8429626" cy="5072064"/>
          </a:xfrm>
          <a:prstGeom prst="rect">
            <a:avLst/>
          </a:prstGeom>
        </p:spPr>
        <p:txBody>
          <a:bodyPr lIns="0" tIns="0" rIns="0" bIns="0" anchor="ctr"/>
          <a:lstStyle>
            <a:lvl1pPr marL="313266" indent="-313266" defTabSz="584200">
              <a:lnSpc>
                <a:spcPct val="100000"/>
              </a:lnSpc>
              <a:spcBef>
                <a:spcPts val="2400"/>
              </a:spcBef>
              <a:buClr>
                <a:srgbClr val="929292"/>
              </a:buClr>
              <a:buSzPct val="60000"/>
              <a:buFont typeface="Zapf Dingbats"/>
              <a:buChar char="❖"/>
              <a:defRPr sz="24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1pPr>
            <a:lvl2pPr marL="783166" indent="-313266" defTabSz="584200">
              <a:lnSpc>
                <a:spcPct val="100000"/>
              </a:lnSpc>
              <a:spcBef>
                <a:spcPts val="2400"/>
              </a:spcBef>
              <a:buClr>
                <a:srgbClr val="929292"/>
              </a:buClr>
              <a:buSzPct val="60000"/>
              <a:buFont typeface="Zapf Dingbats"/>
              <a:buChar char="❖"/>
              <a:defRPr sz="24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2pPr>
            <a:lvl3pPr marL="1253066" indent="-313266" defTabSz="584200">
              <a:lnSpc>
                <a:spcPct val="100000"/>
              </a:lnSpc>
              <a:spcBef>
                <a:spcPts val="2400"/>
              </a:spcBef>
              <a:buClr>
                <a:srgbClr val="929292"/>
              </a:buClr>
              <a:buSzPct val="60000"/>
              <a:buFont typeface="Zapf Dingbats"/>
              <a:buChar char="❖"/>
              <a:defRPr sz="24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3pPr>
            <a:lvl4pPr marL="1722966" indent="-313266" defTabSz="584200">
              <a:lnSpc>
                <a:spcPct val="100000"/>
              </a:lnSpc>
              <a:spcBef>
                <a:spcPts val="2400"/>
              </a:spcBef>
              <a:buClr>
                <a:srgbClr val="929292"/>
              </a:buClr>
              <a:buSzPct val="60000"/>
              <a:buFont typeface="Zapf Dingbats"/>
              <a:buChar char="❖"/>
              <a:defRPr sz="24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4pPr>
            <a:lvl5pPr marL="2192866" indent="-313266" defTabSz="584200">
              <a:lnSpc>
                <a:spcPct val="100000"/>
              </a:lnSpc>
              <a:spcBef>
                <a:spcPts val="2400"/>
              </a:spcBef>
              <a:buClr>
                <a:srgbClr val="929292"/>
              </a:buClr>
              <a:buSzPct val="60000"/>
              <a:buFont typeface="Zapf Dingbats"/>
              <a:buChar char="❖"/>
              <a:defRPr sz="24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414141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414141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414141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414141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414141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3001" y="314302"/>
            <a:ext cx="7376572" cy="2000251"/>
          </a:xfrm>
        </p:spPr>
        <p:txBody>
          <a:bodyPr lIns="0" tIns="0" rIns="0" bIns="0">
            <a:normAutofit/>
          </a:bodyPr>
          <a:lstStyle>
            <a:lvl1pPr algn="r">
              <a:defRPr sz="5396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3001" y="2346299"/>
            <a:ext cx="7376572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3997" cap="none" spc="200" baseline="0">
                <a:solidFill>
                  <a:schemeClr val="accent1"/>
                </a:solidFill>
              </a:defRPr>
            </a:lvl1pPr>
            <a:lvl2pPr marL="6090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0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70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60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50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40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20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59818" y="4164084"/>
            <a:ext cx="3185122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798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3001" y="4191000"/>
            <a:ext cx="7376572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59819" y="4633983"/>
            <a:ext cx="3185123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298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59818" y="5011672"/>
            <a:ext cx="3185122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998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59818" y="5394605"/>
            <a:ext cx="3185122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799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59818" y="5735768"/>
            <a:ext cx="3185122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599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5678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667" y="6525003"/>
            <a:ext cx="1223043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99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12/8/2014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3307" y="6525003"/>
            <a:ext cx="10142468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99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57373" y="6525003"/>
            <a:ext cx="428487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99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264" y="1151122"/>
            <a:ext cx="11795597" cy="5570355"/>
          </a:xfrm>
        </p:spPr>
        <p:txBody>
          <a:bodyPr/>
          <a:lstStyle>
            <a:lvl1pPr>
              <a:defRPr sz="3397"/>
            </a:lvl1pPr>
            <a:lvl2pPr>
              <a:defRPr sz="3197"/>
            </a:lvl2pPr>
            <a:lvl3pPr>
              <a:defRPr sz="2998"/>
            </a:lvl3pPr>
            <a:lvl4pPr>
              <a:defRPr sz="2798"/>
            </a:lvl4pPr>
            <a:lvl5pPr>
              <a:defRPr sz="2598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668" y="40341"/>
            <a:ext cx="9570113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0532" y="228600"/>
            <a:ext cx="21738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573355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7" Type="http://schemas.openxmlformats.org/officeDocument/2006/relationships/image" Target="../media/image8.jpeg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9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sldNum" sz="quarter" idx="2"/>
          </p:nvPr>
        </p:nvSpPr>
        <p:spPr>
          <a:xfrm>
            <a:off x="11566411" y="6517390"/>
            <a:ext cx="428823" cy="211701"/>
          </a:xfrm>
          <a:prstGeom prst="rect">
            <a:avLst/>
          </a:prstGeom>
          <a:ln w="12700">
            <a:miter lim="400000"/>
          </a:ln>
        </p:spPr>
        <p:txBody>
          <a:bodyPr lIns="36000" tIns="36000" rIns="36000" bIns="36000" anchor="ctr">
            <a:spAutoFit/>
          </a:bodyPr>
          <a:lstStyle>
            <a:lvl1pPr algn="r">
              <a:defRPr sz="1000">
                <a:solidFill>
                  <a:srgbClr val="FFFFFF"/>
                </a:solidFill>
              </a:defRPr>
            </a:lvl1pPr>
          </a:lstStyle>
          <a:p>
            <a:pPr lvl="0"/>
            <a:fld id="{86CB4B4D-7CA3-9044-876B-883B54F8677D}" type="slidenum">
              <a:t>‹#›</a:t>
            </a:fld>
            <a:endParaRPr/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190413" y="1151121"/>
            <a:ext cx="11804823" cy="57068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6000" tIns="36000" rIns="36000" bIns="36000"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FFFFFF"/>
                </a:solidFill>
              </a:rPr>
              <a:t>First Level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FFFFFF"/>
                </a:solidFill>
              </a:rPr>
              <a:t>Second Level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FFFFFF"/>
                </a:solidFill>
              </a:rPr>
              <a:t>Third Level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FFFFFF"/>
                </a:solidFill>
              </a:rPr>
              <a:t>Fourth Level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FFFFFF"/>
                </a:solidFill>
              </a:rPr>
              <a:t>Fifth Level`</a:t>
            </a:r>
          </a:p>
        </p:txBody>
      </p:sp>
      <p:sp>
        <p:nvSpPr>
          <p:cNvPr id="4" name="Shape 4"/>
          <p:cNvSpPr>
            <a:spLocks noGrp="1"/>
          </p:cNvSpPr>
          <p:nvPr>
            <p:ph type="title"/>
          </p:nvPr>
        </p:nvSpPr>
        <p:spPr>
          <a:xfrm>
            <a:off x="188815" y="40340"/>
            <a:ext cx="9577597" cy="11107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6000" tIns="36000" rIns="36000" bIns="36000" anchor="ctr">
            <a:normAutofit/>
          </a:bodyPr>
          <a:lstStyle/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4000" b="1">
                <a:solidFill>
                  <a:srgbClr val="F3BE60"/>
                </a:solidFill>
              </a:rPr>
              <a:t>Slide Title</a:t>
            </a:r>
          </a:p>
        </p:txBody>
      </p:sp>
      <p:pic>
        <p:nvPicPr>
          <p:cNvPr id="5" name="image3.png"/>
          <p:cNvPicPr/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9828211" y="228600"/>
            <a:ext cx="2175526" cy="762000"/>
          </a:xfrm>
          <a:prstGeom prst="rect">
            <a:avLst/>
          </a:prstGeom>
          <a:ln w="12700">
            <a:miter lim="400000"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3" r:id="rId4"/>
    <p:sldLayoutId id="2147483654" r:id="rId5"/>
    <p:sldLayoutId id="2147483655" r:id="rId6"/>
    <p:sldLayoutId id="2147483656" r:id="rId7"/>
  </p:sldLayoutIdLst>
  <p:transition spd="med"/>
  <p:timing>
    <p:tnLst>
      <p:par>
        <p:cTn id="1" dur="indefinite" restart="never" nodeType="tmRoot"/>
      </p:par>
    </p:tnLst>
  </p:timing>
  <p:txStyles>
    <p:titleStyle>
      <a:lvl1pPr defTabSz="1218987">
        <a:lnSpc>
          <a:spcPct val="90000"/>
        </a:lnSpc>
        <a:defRPr sz="4000" b="1">
          <a:solidFill>
            <a:srgbClr val="F3BE60"/>
          </a:solidFill>
          <a:latin typeface="Calibri"/>
          <a:ea typeface="Calibri"/>
          <a:cs typeface="Calibri"/>
          <a:sym typeface="Calibri"/>
        </a:defRPr>
      </a:lvl1pPr>
      <a:lvl2pPr defTabSz="1218987">
        <a:lnSpc>
          <a:spcPct val="90000"/>
        </a:lnSpc>
        <a:defRPr sz="4000" b="1">
          <a:solidFill>
            <a:srgbClr val="F3BE60"/>
          </a:solidFill>
          <a:latin typeface="Calibri"/>
          <a:ea typeface="Calibri"/>
          <a:cs typeface="Calibri"/>
          <a:sym typeface="Calibri"/>
        </a:defRPr>
      </a:lvl2pPr>
      <a:lvl3pPr defTabSz="1218987">
        <a:lnSpc>
          <a:spcPct val="90000"/>
        </a:lnSpc>
        <a:defRPr sz="4000" b="1">
          <a:solidFill>
            <a:srgbClr val="F3BE60"/>
          </a:solidFill>
          <a:latin typeface="Calibri"/>
          <a:ea typeface="Calibri"/>
          <a:cs typeface="Calibri"/>
          <a:sym typeface="Calibri"/>
        </a:defRPr>
      </a:lvl3pPr>
      <a:lvl4pPr defTabSz="1218987">
        <a:lnSpc>
          <a:spcPct val="90000"/>
        </a:lnSpc>
        <a:defRPr sz="4000" b="1">
          <a:solidFill>
            <a:srgbClr val="F3BE60"/>
          </a:solidFill>
          <a:latin typeface="Calibri"/>
          <a:ea typeface="Calibri"/>
          <a:cs typeface="Calibri"/>
          <a:sym typeface="Calibri"/>
        </a:defRPr>
      </a:lvl4pPr>
      <a:lvl5pPr defTabSz="1218987">
        <a:lnSpc>
          <a:spcPct val="90000"/>
        </a:lnSpc>
        <a:defRPr sz="4000" b="1">
          <a:solidFill>
            <a:srgbClr val="F3BE60"/>
          </a:solidFill>
          <a:latin typeface="Calibri"/>
          <a:ea typeface="Calibri"/>
          <a:cs typeface="Calibri"/>
          <a:sym typeface="Calibri"/>
        </a:defRPr>
      </a:lvl5pPr>
      <a:lvl6pPr defTabSz="1218987">
        <a:lnSpc>
          <a:spcPct val="90000"/>
        </a:lnSpc>
        <a:defRPr sz="4000" b="1">
          <a:solidFill>
            <a:srgbClr val="F3BE60"/>
          </a:solidFill>
          <a:latin typeface="Calibri"/>
          <a:ea typeface="Calibri"/>
          <a:cs typeface="Calibri"/>
          <a:sym typeface="Calibri"/>
        </a:defRPr>
      </a:lvl6pPr>
      <a:lvl7pPr defTabSz="1218987">
        <a:lnSpc>
          <a:spcPct val="90000"/>
        </a:lnSpc>
        <a:defRPr sz="4000" b="1">
          <a:solidFill>
            <a:srgbClr val="F3BE60"/>
          </a:solidFill>
          <a:latin typeface="Calibri"/>
          <a:ea typeface="Calibri"/>
          <a:cs typeface="Calibri"/>
          <a:sym typeface="Calibri"/>
        </a:defRPr>
      </a:lvl7pPr>
      <a:lvl8pPr defTabSz="1218987">
        <a:lnSpc>
          <a:spcPct val="90000"/>
        </a:lnSpc>
        <a:defRPr sz="4000" b="1">
          <a:solidFill>
            <a:srgbClr val="F3BE60"/>
          </a:solidFill>
          <a:latin typeface="Calibri"/>
          <a:ea typeface="Calibri"/>
          <a:cs typeface="Calibri"/>
          <a:sym typeface="Calibri"/>
        </a:defRPr>
      </a:lvl8pPr>
      <a:lvl9pPr defTabSz="1218987">
        <a:lnSpc>
          <a:spcPct val="90000"/>
        </a:lnSpc>
        <a:defRPr sz="4000" b="1">
          <a:solidFill>
            <a:srgbClr val="F3BE60"/>
          </a:solidFill>
          <a:latin typeface="Calibri"/>
          <a:ea typeface="Calibri"/>
          <a:cs typeface="Calibri"/>
          <a:sym typeface="Calibri"/>
        </a:defRPr>
      </a:lvl9pPr>
    </p:titleStyle>
    <p:bodyStyle>
      <a:lvl1pPr marL="304746" indent="-304746" defTabSz="1218987">
        <a:lnSpc>
          <a:spcPct val="104999"/>
        </a:lnSpc>
        <a:spcBef>
          <a:spcPts val="600"/>
        </a:spcBef>
        <a:buClr>
          <a:srgbClr val="F2B254"/>
        </a:buClr>
        <a:buSzPct val="100000"/>
        <a:buFont typeface="Wingdings"/>
        <a:buChar char="▪"/>
        <a:defRPr sz="3400">
          <a:solidFill>
            <a:srgbClr val="FFFFFF"/>
          </a:solidFill>
          <a:latin typeface="Calibri"/>
          <a:ea typeface="Calibri"/>
          <a:cs typeface="Calibri"/>
          <a:sym typeface="Calibri"/>
        </a:defRPr>
      </a:lvl1pPr>
      <a:lvl2pPr marL="623968" indent="-246081" defTabSz="1218987">
        <a:lnSpc>
          <a:spcPct val="104999"/>
        </a:lnSpc>
        <a:spcBef>
          <a:spcPts val="600"/>
        </a:spcBef>
        <a:buClr>
          <a:srgbClr val="F2B254"/>
        </a:buClr>
        <a:buSzPct val="80000"/>
        <a:buFont typeface="Wingdings"/>
        <a:buChar char="▪"/>
        <a:defRPr sz="3400">
          <a:solidFill>
            <a:srgbClr val="FFFFFF"/>
          </a:solidFill>
          <a:latin typeface="Calibri"/>
          <a:ea typeface="Calibri"/>
          <a:cs typeface="Calibri"/>
          <a:sym typeface="Calibri"/>
        </a:defRPr>
      </a:lvl2pPr>
      <a:lvl3pPr marL="945120" indent="-262486" defTabSz="1218987">
        <a:lnSpc>
          <a:spcPct val="104999"/>
        </a:lnSpc>
        <a:spcBef>
          <a:spcPts val="600"/>
        </a:spcBef>
        <a:buClr>
          <a:srgbClr val="F2B254"/>
        </a:buClr>
        <a:buSzPct val="80000"/>
        <a:buFont typeface="Wingdings"/>
        <a:buChar char="▪"/>
        <a:defRPr sz="3400">
          <a:solidFill>
            <a:srgbClr val="FFFFFF"/>
          </a:solidFill>
          <a:latin typeface="Calibri"/>
          <a:ea typeface="Calibri"/>
          <a:cs typeface="Calibri"/>
          <a:sym typeface="Calibri"/>
        </a:defRPr>
      </a:lvl3pPr>
      <a:lvl4pPr marL="1268616" indent="-281235" defTabSz="1218987">
        <a:lnSpc>
          <a:spcPct val="104999"/>
        </a:lnSpc>
        <a:spcBef>
          <a:spcPts val="600"/>
        </a:spcBef>
        <a:buClr>
          <a:srgbClr val="F2B254"/>
        </a:buClr>
        <a:buSzPct val="80000"/>
        <a:buFont typeface="Wingdings"/>
        <a:buChar char="▪"/>
        <a:defRPr sz="3400">
          <a:solidFill>
            <a:srgbClr val="FFFFFF"/>
          </a:solidFill>
          <a:latin typeface="Calibri"/>
          <a:ea typeface="Calibri"/>
          <a:cs typeface="Calibri"/>
          <a:sym typeface="Calibri"/>
        </a:defRPr>
      </a:lvl4pPr>
      <a:lvl5pPr marL="1594996" indent="-302869" defTabSz="1218987">
        <a:lnSpc>
          <a:spcPct val="104999"/>
        </a:lnSpc>
        <a:spcBef>
          <a:spcPts val="600"/>
        </a:spcBef>
        <a:buClr>
          <a:srgbClr val="F2B254"/>
        </a:buClr>
        <a:buSzPct val="80000"/>
        <a:buFont typeface="Wingdings"/>
        <a:buChar char="▪"/>
        <a:defRPr sz="3400">
          <a:solidFill>
            <a:srgbClr val="FFFFFF"/>
          </a:solidFill>
          <a:latin typeface="Calibri"/>
          <a:ea typeface="Calibri"/>
          <a:cs typeface="Calibri"/>
          <a:sym typeface="Calibri"/>
        </a:defRPr>
      </a:lvl5pPr>
      <a:lvl6pPr marL="1990604" indent="-393730" defTabSz="1218987">
        <a:lnSpc>
          <a:spcPct val="104999"/>
        </a:lnSpc>
        <a:spcBef>
          <a:spcPts val="600"/>
        </a:spcBef>
        <a:buClr>
          <a:srgbClr val="F2B254"/>
        </a:buClr>
        <a:buSzPct val="80000"/>
        <a:buFont typeface="Wingdings"/>
        <a:buChar char="•"/>
        <a:defRPr sz="3400">
          <a:solidFill>
            <a:srgbClr val="FFFFFF"/>
          </a:solidFill>
          <a:latin typeface="Calibri"/>
          <a:ea typeface="Calibri"/>
          <a:cs typeface="Calibri"/>
          <a:sym typeface="Calibri"/>
        </a:defRPr>
      </a:lvl6pPr>
      <a:lvl7pPr marL="2295351" indent="-393730" defTabSz="1218987">
        <a:lnSpc>
          <a:spcPct val="104999"/>
        </a:lnSpc>
        <a:spcBef>
          <a:spcPts val="600"/>
        </a:spcBef>
        <a:buClr>
          <a:srgbClr val="F2B254"/>
        </a:buClr>
        <a:buSzPct val="80000"/>
        <a:buFont typeface="Wingdings"/>
        <a:buChar char="•"/>
        <a:defRPr sz="3400">
          <a:solidFill>
            <a:srgbClr val="FFFFFF"/>
          </a:solidFill>
          <a:latin typeface="Calibri"/>
          <a:ea typeface="Calibri"/>
          <a:cs typeface="Calibri"/>
          <a:sym typeface="Calibri"/>
        </a:defRPr>
      </a:lvl7pPr>
      <a:lvl8pPr marL="2600096" indent="-393730" defTabSz="1218987">
        <a:lnSpc>
          <a:spcPct val="104999"/>
        </a:lnSpc>
        <a:spcBef>
          <a:spcPts val="600"/>
        </a:spcBef>
        <a:buClr>
          <a:srgbClr val="F2B254"/>
        </a:buClr>
        <a:buSzPct val="80000"/>
        <a:buFont typeface="Wingdings"/>
        <a:buChar char="•"/>
        <a:defRPr sz="3400">
          <a:solidFill>
            <a:srgbClr val="FFFFFF"/>
          </a:solidFill>
          <a:latin typeface="Calibri"/>
          <a:ea typeface="Calibri"/>
          <a:cs typeface="Calibri"/>
          <a:sym typeface="Calibri"/>
        </a:defRPr>
      </a:lvl8pPr>
      <a:lvl9pPr marL="2904844" indent="-393730" defTabSz="1218987">
        <a:lnSpc>
          <a:spcPct val="104999"/>
        </a:lnSpc>
        <a:spcBef>
          <a:spcPts val="600"/>
        </a:spcBef>
        <a:buClr>
          <a:srgbClr val="F2B254"/>
        </a:buClr>
        <a:buSzPct val="80000"/>
        <a:buFont typeface="Wingdings"/>
        <a:buChar char="•"/>
        <a:defRPr sz="3400">
          <a:solidFill>
            <a:srgbClr val="FFFFFF"/>
          </a:solidFill>
          <a:latin typeface="Calibri"/>
          <a:ea typeface="Calibri"/>
          <a:cs typeface="Calibri"/>
          <a:sym typeface="Calibri"/>
        </a:defRPr>
      </a:lvl9pPr>
    </p:bodyStyle>
    <p:otherStyle>
      <a:lvl1pPr algn="r" defTabSz="1218987">
        <a:defRPr sz="1000">
          <a:solidFill>
            <a:schemeClr val="tx1"/>
          </a:solidFill>
          <a:latin typeface="+mn-lt"/>
          <a:ea typeface="+mn-ea"/>
          <a:cs typeface="+mn-cs"/>
          <a:sym typeface="Calibri"/>
        </a:defRPr>
      </a:lvl1pPr>
      <a:lvl2pPr indent="609492" algn="r" defTabSz="1218987">
        <a:defRPr sz="1000">
          <a:solidFill>
            <a:schemeClr val="tx1"/>
          </a:solidFill>
          <a:latin typeface="+mn-lt"/>
          <a:ea typeface="+mn-ea"/>
          <a:cs typeface="+mn-cs"/>
          <a:sym typeface="Calibri"/>
        </a:defRPr>
      </a:lvl2pPr>
      <a:lvl3pPr indent="1218987" algn="r" defTabSz="1218987">
        <a:defRPr sz="1000">
          <a:solidFill>
            <a:schemeClr val="tx1"/>
          </a:solidFill>
          <a:latin typeface="+mn-lt"/>
          <a:ea typeface="+mn-ea"/>
          <a:cs typeface="+mn-cs"/>
          <a:sym typeface="Calibri"/>
        </a:defRPr>
      </a:lvl3pPr>
      <a:lvl4pPr indent="1828480" algn="r" defTabSz="1218987">
        <a:defRPr sz="1000">
          <a:solidFill>
            <a:schemeClr val="tx1"/>
          </a:solidFill>
          <a:latin typeface="+mn-lt"/>
          <a:ea typeface="+mn-ea"/>
          <a:cs typeface="+mn-cs"/>
          <a:sym typeface="Calibri"/>
        </a:defRPr>
      </a:lvl4pPr>
      <a:lvl5pPr indent="2437973" algn="r" defTabSz="1218987">
        <a:defRPr sz="1000">
          <a:solidFill>
            <a:schemeClr val="tx1"/>
          </a:solidFill>
          <a:latin typeface="+mn-lt"/>
          <a:ea typeface="+mn-ea"/>
          <a:cs typeface="+mn-cs"/>
          <a:sym typeface="Calibri"/>
        </a:defRPr>
      </a:lvl5pPr>
      <a:lvl6pPr indent="3047467" algn="r" defTabSz="1218987">
        <a:defRPr sz="1000">
          <a:solidFill>
            <a:schemeClr val="tx1"/>
          </a:solidFill>
          <a:latin typeface="+mn-lt"/>
          <a:ea typeface="+mn-ea"/>
          <a:cs typeface="+mn-cs"/>
          <a:sym typeface="Calibri"/>
        </a:defRPr>
      </a:lvl6pPr>
      <a:lvl7pPr indent="3656960" algn="r" defTabSz="1218987">
        <a:defRPr sz="1000">
          <a:solidFill>
            <a:schemeClr val="tx1"/>
          </a:solidFill>
          <a:latin typeface="+mn-lt"/>
          <a:ea typeface="+mn-ea"/>
          <a:cs typeface="+mn-cs"/>
          <a:sym typeface="Calibri"/>
        </a:defRPr>
      </a:lvl7pPr>
      <a:lvl8pPr indent="4266453" algn="r" defTabSz="1218987">
        <a:defRPr sz="1000">
          <a:solidFill>
            <a:schemeClr val="tx1"/>
          </a:solidFill>
          <a:latin typeface="+mn-lt"/>
          <a:ea typeface="+mn-ea"/>
          <a:cs typeface="+mn-cs"/>
          <a:sym typeface="Calibri"/>
        </a:defRPr>
      </a:lvl8pPr>
      <a:lvl9pPr indent="4875946" algn="r" defTabSz="1218987">
        <a:defRPr sz="1000">
          <a:solidFill>
            <a:schemeClr val="tx1"/>
          </a:solidFill>
          <a:latin typeface="+mn-lt"/>
          <a:ea typeface="+mn-ea"/>
          <a:cs typeface="+mn-cs"/>
          <a:sym typeface="Calibri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667" y="6525003"/>
            <a:ext cx="1223043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99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055373AC-9AA7-423B-BA00-BA1C74164DBD}" type="datetime1">
              <a:rPr lang="en-US" kern="1200" smtClean="0">
                <a:solidFill>
                  <a:prstClr val="white">
                    <a:tint val="75000"/>
                  </a:prstClr>
                </a:solidFill>
                <a:ea typeface="+mn-ea"/>
                <a:cs typeface="+mn-cs"/>
              </a:rPr>
              <a:pPr rtl="0"/>
              <a:t>12/8/2014</a:t>
            </a:fld>
            <a:endParaRPr lang="en-US" kern="1200" dirty="0">
              <a:solidFill>
                <a:prstClr val="white">
                  <a:tint val="75000"/>
                </a:prstClr>
              </a:solidFill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3307" y="6525003"/>
            <a:ext cx="10142468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99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en-US" kern="1200" dirty="0">
              <a:solidFill>
                <a:prstClr val="white">
                  <a:tint val="75000"/>
                </a:prstClr>
              </a:solidFill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57373" y="6525003"/>
            <a:ext cx="428487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99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C014DD1E-5D91-48A3-AD6D-45FBA980D106}" type="slidenum">
              <a:rPr lang="en-US" kern="1200" smtClean="0">
                <a:solidFill>
                  <a:prstClr val="white">
                    <a:tint val="75000"/>
                  </a:prstClr>
                </a:solidFill>
                <a:ea typeface="+mn-ea"/>
                <a:cs typeface="+mn-cs"/>
              </a:rPr>
              <a:pPr rtl="0"/>
              <a:t>‹#›</a:t>
            </a:fld>
            <a:endParaRPr lang="en-US" kern="1200" dirty="0">
              <a:solidFill>
                <a:prstClr val="white">
                  <a:tint val="75000"/>
                </a:prstClr>
              </a:solidFill>
              <a:ea typeface="+mn-ea"/>
              <a:cs typeface="+mn-cs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254" y="39575"/>
            <a:ext cx="11797206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264" y="1151124"/>
            <a:ext cx="11795597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4688363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  <p:sldLayoutId id="2147483662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012" rtl="0" eaLnBrk="1" latinLnBrk="0" hangingPunct="1">
        <a:lnSpc>
          <a:spcPct val="90000"/>
        </a:lnSpc>
        <a:spcBef>
          <a:spcPct val="0"/>
        </a:spcBef>
        <a:buNone/>
        <a:defRPr sz="3997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503" indent="-304503" algn="l" defTabSz="1218012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397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005" indent="-231421" algn="l" defTabSz="1218012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197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3509" indent="-231421" algn="l" defTabSz="1218012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2998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012" indent="-231421" algn="l" defTabSz="1218012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798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2514" indent="-231421" algn="l" defTabSz="1218012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598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7017" indent="-231421" algn="l" defTabSz="1218012" rtl="0" eaLnBrk="1" latinLnBrk="0" hangingPunct="1">
        <a:lnSpc>
          <a:spcPct val="90000"/>
        </a:lnSpc>
        <a:spcBef>
          <a:spcPts val="799"/>
        </a:spcBef>
        <a:buClr>
          <a:schemeClr val="accent1"/>
        </a:buClr>
        <a:buSzPct val="80000"/>
        <a:buFont typeface="Arial" pitchFamily="34" charset="0"/>
        <a:buChar char="•"/>
        <a:defRPr sz="1998" kern="1200">
          <a:solidFill>
            <a:schemeClr val="tx1"/>
          </a:solidFill>
          <a:latin typeface="+mn-lt"/>
          <a:ea typeface="+mn-ea"/>
          <a:cs typeface="+mn-cs"/>
        </a:defRPr>
      </a:lvl6pPr>
      <a:lvl7pPr marL="2131520" indent="-231421" algn="l" defTabSz="1218012" rtl="0" eaLnBrk="1" latinLnBrk="0" hangingPunct="1">
        <a:lnSpc>
          <a:spcPct val="90000"/>
        </a:lnSpc>
        <a:spcBef>
          <a:spcPts val="799"/>
        </a:spcBef>
        <a:buClr>
          <a:schemeClr val="accent1"/>
        </a:buClr>
        <a:buSzPct val="80000"/>
        <a:buFont typeface="Arial" pitchFamily="34" charset="0"/>
        <a:buChar char="•"/>
        <a:defRPr sz="1998" kern="1200">
          <a:solidFill>
            <a:schemeClr val="tx1"/>
          </a:solidFill>
          <a:latin typeface="+mn-lt"/>
          <a:ea typeface="+mn-ea"/>
          <a:cs typeface="+mn-cs"/>
        </a:defRPr>
      </a:lvl7pPr>
      <a:lvl8pPr marL="2436022" indent="-231421" algn="l" defTabSz="1218012" rtl="0" eaLnBrk="1" latinLnBrk="0" hangingPunct="1">
        <a:lnSpc>
          <a:spcPct val="90000"/>
        </a:lnSpc>
        <a:spcBef>
          <a:spcPts val="799"/>
        </a:spcBef>
        <a:buClr>
          <a:schemeClr val="accent1"/>
        </a:buClr>
        <a:buSzPct val="80000"/>
        <a:buFont typeface="Arial" pitchFamily="34" charset="0"/>
        <a:buChar char="•"/>
        <a:defRPr sz="1998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0526" indent="-231421" algn="l" defTabSz="1218012" rtl="0" eaLnBrk="1" latinLnBrk="0" hangingPunct="1">
        <a:lnSpc>
          <a:spcPct val="90000"/>
        </a:lnSpc>
        <a:spcBef>
          <a:spcPts val="799"/>
        </a:spcBef>
        <a:buClr>
          <a:schemeClr val="accent1"/>
        </a:buClr>
        <a:buSzPct val="80000"/>
        <a:buFont typeface="Arial" pitchFamily="34" charset="0"/>
        <a:buChar char="•"/>
        <a:defRPr sz="1998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012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005" algn="l" defTabSz="1218012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012" algn="l" defTabSz="1218012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017" algn="l" defTabSz="1218012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022" algn="l" defTabSz="1218012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5028" algn="l" defTabSz="1218012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4034" algn="l" defTabSz="1218012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3040" algn="l" defTabSz="1218012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2046" algn="l" defTabSz="1218012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image" Target="../media/image13.jpeg"/><Relationship Id="rId2" Type="http://schemas.openxmlformats.org/officeDocument/2006/relationships/hyperlink" Target="http://softuni.bg/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hyperlink" Target="http://softuni.org/" TargetMode="External"/><Relationship Id="rId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"/><Relationship Id="rId2" Type="http://schemas.openxmlformats.org/officeDocument/2006/relationships/image" Target="../media/image23.t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"/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hyperlink" Target="http://creativecommons.org/licenses/by-nc-sa/3.0/deed.en_US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6" Type="http://schemas.openxmlformats.org/officeDocument/2006/relationships/hyperlink" Target="http://php-uroci.devbg.org/" TargetMode="External"/><Relationship Id="rId5" Type="http://schemas.openxmlformats.org/officeDocument/2006/relationships/hyperlink" Target="http://www.php.net/manual/en/cc.license.php" TargetMode="External"/><Relationship Id="rId4" Type="http://schemas.openxmlformats.org/officeDocument/2006/relationships/hyperlink" Target="http://www.php.net/manual/" TargetMode="Externa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40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3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38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37.png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://www.facebook.com/SoftwareUniversity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>
            <a:spLocks noGrp="1"/>
          </p:cNvSpPr>
          <p:nvPr>
            <p:ph type="title"/>
          </p:nvPr>
        </p:nvSpPr>
        <p:spPr>
          <a:xfrm>
            <a:off x="3858176" y="804090"/>
            <a:ext cx="7637378" cy="1405711"/>
          </a:xfrm>
          <a:prstGeom prst="rect">
            <a:avLst/>
          </a:prstGeom>
        </p:spPr>
        <p:txBody>
          <a:bodyPr/>
          <a:lstStyle/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5400" b="1">
                <a:solidFill>
                  <a:srgbClr val="F6D18E"/>
                </a:solidFill>
              </a:rPr>
              <a:t>Regular Expressions</a:t>
            </a:r>
          </a:p>
        </p:txBody>
      </p:sp>
      <p:sp>
        <p:nvSpPr>
          <p:cNvPr id="45" name="Shape 45"/>
          <p:cNvSpPr>
            <a:spLocks noGrp="1"/>
          </p:cNvSpPr>
          <p:nvPr>
            <p:ph type="body" idx="1"/>
          </p:nvPr>
        </p:nvSpPr>
        <p:spPr>
          <a:xfrm>
            <a:off x="4570412" y="2057399"/>
            <a:ext cx="6925142" cy="996164"/>
          </a:xfrm>
          <a:prstGeom prst="rect">
            <a:avLst/>
          </a:prstGeom>
        </p:spPr>
        <p:txBody>
          <a:bodyPr/>
          <a:lstStyle>
            <a:lvl1pPr>
              <a:lnSpc>
                <a:spcPct val="84000"/>
              </a:lnSpc>
              <a:defRPr sz="3400" spc="100"/>
            </a:lvl1pPr>
          </a:lstStyle>
          <a:p>
            <a:pPr lvl="0">
              <a:defRPr sz="1800" spc="0">
                <a:solidFill>
                  <a:srgbClr val="000000"/>
                </a:solidFill>
              </a:defRPr>
            </a:pPr>
            <a:r>
              <a:rPr sz="3400" spc="100">
                <a:solidFill>
                  <a:srgbClr val="F0A22E"/>
                </a:solidFill>
              </a:rPr>
              <a:t>/^Hel{2}o\s*World\n$/</a:t>
            </a:r>
          </a:p>
        </p:txBody>
      </p:sp>
      <p:sp>
        <p:nvSpPr>
          <p:cNvPr id="46" name="Shape 46"/>
          <p:cNvSpPr/>
          <p:nvPr/>
        </p:nvSpPr>
        <p:spPr>
          <a:xfrm>
            <a:off x="760412" y="4466335"/>
            <a:ext cx="3187614" cy="47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6000" tIns="36000" rIns="36000" bIns="36000" anchor="b">
            <a:spAutoFit/>
          </a:bodyPr>
          <a:lstStyle>
            <a:lvl1pPr>
              <a:lnSpc>
                <a:spcPct val="104999"/>
              </a:lnSpc>
              <a:defRPr sz="2800" b="1">
                <a:solidFill>
                  <a:srgbClr val="EE792A"/>
                </a:solidFill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800" b="1">
                <a:solidFill>
                  <a:srgbClr val="EE792A"/>
                </a:solidFill>
              </a:rPr>
              <a:t>SoftUni Team</a:t>
            </a:r>
          </a:p>
        </p:txBody>
      </p:sp>
      <p:sp>
        <p:nvSpPr>
          <p:cNvPr id="47" name="Shape 47"/>
          <p:cNvSpPr/>
          <p:nvPr/>
        </p:nvSpPr>
        <p:spPr>
          <a:xfrm>
            <a:off x="760413" y="4967721"/>
            <a:ext cx="3187614" cy="414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6000" tIns="36000" rIns="36000" bIns="36000" anchor="ctr">
            <a:spAutoFit/>
          </a:bodyPr>
          <a:lstStyle>
            <a:lvl1pPr>
              <a:lnSpc>
                <a:spcPct val="104999"/>
              </a:lnSpc>
              <a:defRPr sz="2300" b="1">
                <a:solidFill>
                  <a:srgbClr val="F4B36C"/>
                </a:solidFill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300" b="1">
                <a:solidFill>
                  <a:srgbClr val="F4B36C"/>
                </a:solidFill>
              </a:rPr>
              <a:t>Technical Trainers</a:t>
            </a:r>
          </a:p>
        </p:txBody>
      </p:sp>
      <p:sp>
        <p:nvSpPr>
          <p:cNvPr id="48" name="Shape 48"/>
          <p:cNvSpPr/>
          <p:nvPr/>
        </p:nvSpPr>
        <p:spPr>
          <a:xfrm>
            <a:off x="760412" y="5407030"/>
            <a:ext cx="3187614" cy="338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6000" tIns="36000" rIns="36000" bIns="36000" anchor="ctr">
            <a:spAutoFit/>
          </a:bodyPr>
          <a:lstStyle>
            <a:lvl1pPr>
              <a:lnSpc>
                <a:spcPct val="104999"/>
              </a:lnSpc>
              <a:defRPr sz="1800" b="1">
                <a:solidFill>
                  <a:srgbClr val="F27A44"/>
                </a:solidFill>
              </a:defRPr>
            </a:lvl1pPr>
          </a:lstStyle>
          <a:p>
            <a:pPr lvl="0">
              <a:defRPr b="0">
                <a:solidFill>
                  <a:srgbClr val="000000"/>
                </a:solidFill>
              </a:defRPr>
            </a:pPr>
            <a:r>
              <a:rPr b="1">
                <a:solidFill>
                  <a:srgbClr val="F27A44"/>
                </a:solidFill>
              </a:rPr>
              <a:t>Software University</a:t>
            </a:r>
          </a:p>
        </p:txBody>
      </p:sp>
      <p:sp>
        <p:nvSpPr>
          <p:cNvPr id="49" name="Shape 49"/>
          <p:cNvSpPr/>
          <p:nvPr/>
        </p:nvSpPr>
        <p:spPr>
          <a:xfrm>
            <a:off x="760412" y="5735767"/>
            <a:ext cx="3187614" cy="3312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6000" tIns="36000" rIns="36000" bIns="36000" anchor="ctr">
            <a:spAutoFit/>
          </a:bodyPr>
          <a:lstStyle/>
          <a:p>
            <a:pPr lvl="0">
              <a:lnSpc>
                <a:spcPct val="104999"/>
              </a:lnSpc>
              <a:defRPr sz="1800"/>
            </a:pPr>
            <a:r>
              <a:rPr sz="1600" b="1" u="sng" dirty="0">
                <a:solidFill>
                  <a:srgbClr val="FFC000"/>
                </a:solidFill>
                <a:uFill>
                  <a:solidFill>
                    <a:srgbClr val="F6C781"/>
                  </a:solidFill>
                </a:uFill>
              </a:rPr>
              <a:t>http://softuni.bg</a:t>
            </a:r>
            <a:endParaRPr sz="1600" b="1" u="sng" dirty="0">
              <a:solidFill>
                <a:srgbClr val="FFC000"/>
              </a:solidFill>
              <a:uFill>
                <a:solidFill>
                  <a:srgbClr val="F6C781"/>
                </a:solidFill>
              </a:uFill>
              <a:hlinkClick r:id="rId2"/>
            </a:endParaRPr>
          </a:p>
        </p:txBody>
      </p:sp>
      <p:grpSp>
        <p:nvGrpSpPr>
          <p:cNvPr id="52" name="Group 52" descr="CC-BY-NC-SA License">
            <a:hlinkClick r:id="rId3"/>
          </p:cNvPr>
          <p:cNvGrpSpPr/>
          <p:nvPr/>
        </p:nvGrpSpPr>
        <p:grpSpPr>
          <a:xfrm>
            <a:off x="821982" y="2972635"/>
            <a:ext cx="2175526" cy="761166"/>
            <a:chOff x="0" y="0"/>
            <a:chExt cx="2175524" cy="761165"/>
          </a:xfrm>
        </p:grpSpPr>
        <p:sp>
          <p:nvSpPr>
            <p:cNvPr id="50" name="Shape 50"/>
            <p:cNvSpPr/>
            <p:nvPr/>
          </p:nvSpPr>
          <p:spPr>
            <a:xfrm>
              <a:off x="0" y="0"/>
              <a:ext cx="2175525" cy="761166"/>
            </a:xfrm>
            <a:prstGeom prst="rect">
              <a:avLst/>
            </a:prstGeom>
            <a:solidFill>
              <a:srgbClr val="231F20">
                <a:alpha val="5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/>
            </a:p>
          </p:txBody>
        </p:sp>
        <p:pic>
          <p:nvPicPr>
            <p:cNvPr id="51" name="image7.png"/>
            <p:cNvPicPr/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2175525" cy="761166"/>
            </a:xfrm>
            <a:prstGeom prst="rect">
              <a:avLst/>
            </a:prstGeom>
            <a:ln w="9525" cap="flat">
              <a:solidFill>
                <a:srgbClr val="C87D0E">
                  <a:alpha val="50000"/>
                </a:srgbClr>
              </a:solidFill>
              <a:prstDash val="solid"/>
              <a:bevel/>
            </a:ln>
            <a:effectLst/>
          </p:spPr>
        </p:pic>
      </p:grpSp>
      <p:grpSp>
        <p:nvGrpSpPr>
          <p:cNvPr id="55" name="Group 55" descr="Software University Foundation">
            <a:hlinkClick r:id="rId5"/>
          </p:cNvPr>
          <p:cNvGrpSpPr/>
          <p:nvPr/>
        </p:nvGrpSpPr>
        <p:grpSpPr>
          <a:xfrm>
            <a:off x="817220" y="1611028"/>
            <a:ext cx="2185051" cy="848077"/>
            <a:chOff x="0" y="0"/>
            <a:chExt cx="2185049" cy="848076"/>
          </a:xfrm>
        </p:grpSpPr>
        <p:sp>
          <p:nvSpPr>
            <p:cNvPr id="53" name="Shape 53"/>
            <p:cNvSpPr/>
            <p:nvPr/>
          </p:nvSpPr>
          <p:spPr>
            <a:xfrm>
              <a:off x="0" y="0"/>
              <a:ext cx="2185050" cy="848077"/>
            </a:xfrm>
            <a:prstGeom prst="rect">
              <a:avLst/>
            </a:prstGeom>
            <a:solidFill>
              <a:srgbClr val="231F20">
                <a:alpha val="50000"/>
              </a:srgbClr>
            </a:solidFill>
            <a:ln w="9525" cap="flat">
              <a:solidFill>
                <a:srgbClr val="C87D0E">
                  <a:alpha val="40000"/>
                </a:srgbClr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/>
            </a:p>
          </p:txBody>
        </p:sp>
        <p:pic>
          <p:nvPicPr>
            <p:cNvPr id="54" name="image6.png"/>
            <p:cNvPicPr/>
            <p:nvPr/>
          </p:nvPicPr>
          <p:blipFill>
            <a:blip r:embed="rId6">
              <a:extLst/>
            </a:blip>
            <a:srcRect/>
            <a:stretch>
              <a:fillRect/>
            </a:stretch>
          </p:blipFill>
          <p:spPr>
            <a:xfrm>
              <a:off x="110062" y="102635"/>
              <a:ext cx="1964926" cy="6428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56" name="image8.jpeg" descr="http://www.mortware.com/wp-content/uploads/2013/05/it-service.jpg"/>
          <p:cNvPicPr/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8456611" y="3296461"/>
            <a:ext cx="2933701" cy="2933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57" name="image2.jpeg"/>
          <p:cNvPicPr/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3452936" y="3146336"/>
            <a:ext cx="4950805" cy="244175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>
            <a:spLocks noGrp="1"/>
          </p:cNvSpPr>
          <p:nvPr>
            <p:ph type="title"/>
          </p:nvPr>
        </p:nvSpPr>
        <p:spPr>
          <a:xfrm>
            <a:off x="1446211" y="4953000"/>
            <a:ext cx="8938474" cy="82060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defTabSz="1158037">
              <a:defRPr sz="5130"/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5130" b="1">
                <a:solidFill>
                  <a:srgbClr val="F3BE60"/>
                </a:solidFill>
              </a:rPr>
              <a:t>Character Classes</a:t>
            </a:r>
          </a:p>
        </p:txBody>
      </p:sp>
      <p:sp>
        <p:nvSpPr>
          <p:cNvPr id="89" name="Shape 89"/>
          <p:cNvSpPr>
            <a:spLocks noGrp="1"/>
          </p:cNvSpPr>
          <p:nvPr>
            <p:ph type="body" idx="1"/>
          </p:nvPr>
        </p:nvSpPr>
        <p:spPr>
          <a:xfrm>
            <a:off x="1446211" y="5754968"/>
            <a:ext cx="8938474" cy="688257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defTabSz="743582">
              <a:spcBef>
                <a:spcPts val="300"/>
              </a:spcBef>
              <a:defRPr sz="2440" spc="122"/>
            </a:lvl1pPr>
          </a:lstStyle>
          <a:p>
            <a:pPr lvl="0">
              <a:defRPr sz="1800" spc="0">
                <a:solidFill>
                  <a:srgbClr val="000000"/>
                </a:solidFill>
              </a:defRPr>
            </a:pPr>
            <a:r>
              <a:rPr sz="2440" spc="122">
                <a:solidFill>
                  <a:srgbClr val="F0A22E"/>
                </a:solidFill>
              </a:rPr>
              <a:t>A character class matches any one of a set of characters.</a:t>
            </a:r>
          </a:p>
        </p:txBody>
      </p:sp>
      <p:pic>
        <p:nvPicPr>
          <p:cNvPr id="90" name="image1.ti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33866" y="1050612"/>
            <a:ext cx="9711568" cy="360924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>
            <a:spLocks noGrp="1"/>
          </p:cNvSpPr>
          <p:nvPr>
            <p:ph type="sldNum" sz="quarter" idx="2"/>
          </p:nvPr>
        </p:nvSpPr>
        <p:spPr>
          <a:xfrm>
            <a:off x="11566411" y="6517389"/>
            <a:ext cx="428823" cy="2117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000">
                <a:solidFill>
                  <a:srgbClr val="FFFFFF"/>
                </a:solidFill>
              </a:rPr>
              <a:t>11</a:t>
            </a:fld>
            <a:endParaRPr sz="1000">
              <a:solidFill>
                <a:srgbClr val="FFFFFF"/>
              </a:solidFill>
            </a:endParaRPr>
          </a:p>
        </p:txBody>
      </p:sp>
      <p:sp>
        <p:nvSpPr>
          <p:cNvPr id="93" name="Shape 9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pPr lvl="0">
              <a:lnSpc>
                <a:spcPct val="150000"/>
              </a:lnSpc>
              <a:buFont typeface="Wingdings" panose="05000000000000000000" pitchFamily="2" charset="2"/>
              <a:buChar char="§"/>
              <a:defRPr sz="1800">
                <a:solidFill>
                  <a:srgbClr val="000000"/>
                </a:solidFill>
              </a:defRPr>
            </a:pPr>
            <a:r>
              <a:rPr sz="3400" b="1" dirty="0">
                <a:solidFill>
                  <a:srgbClr val="F3CD60"/>
                </a:solidFill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sz="3400" b="1" dirty="0" err="1">
                <a:solidFill>
                  <a:srgbClr val="F3CD60"/>
                </a:solidFill>
                <a:latin typeface="Consolas"/>
                <a:ea typeface="Consolas"/>
                <a:cs typeface="Consolas"/>
                <a:sym typeface="Consolas"/>
              </a:rPr>
              <a:t>character_group</a:t>
            </a:r>
            <a:r>
              <a:rPr sz="3400" b="1" dirty="0">
                <a:solidFill>
                  <a:srgbClr val="F3CD60"/>
                </a:solidFill>
                <a:latin typeface="Consolas"/>
                <a:ea typeface="Consolas"/>
                <a:cs typeface="Consolas"/>
                <a:sym typeface="Consolas"/>
              </a:rPr>
              <a:t>]</a:t>
            </a:r>
            <a:r>
              <a:rPr sz="3400" dirty="0">
                <a:solidFill>
                  <a:srgbClr val="FFFFFF"/>
                </a:solidFill>
              </a:rPr>
              <a:t> - Matches any single character in </a:t>
            </a:r>
            <a:r>
              <a:rPr sz="3400" dirty="0" err="1">
                <a:solidFill>
                  <a:srgbClr val="FFFFFF"/>
                </a:solidFill>
              </a:rPr>
              <a:t>character_group</a:t>
            </a:r>
            <a:r>
              <a:rPr sz="3400" dirty="0">
                <a:solidFill>
                  <a:srgbClr val="FFFFFF"/>
                </a:solidFill>
              </a:rPr>
              <a:t> ([</a:t>
            </a:r>
            <a:r>
              <a:rPr sz="3400" dirty="0" err="1">
                <a:solidFill>
                  <a:srgbClr val="FFFFFF"/>
                </a:solidFill>
              </a:rPr>
              <a:t>abc</a:t>
            </a:r>
            <a:r>
              <a:rPr sz="3400" dirty="0">
                <a:solidFill>
                  <a:srgbClr val="FFFFFF"/>
                </a:solidFill>
              </a:rPr>
              <a:t>])</a:t>
            </a:r>
          </a:p>
          <a:p>
            <a:pPr lvl="0">
              <a:lnSpc>
                <a:spcPct val="150000"/>
              </a:lnSpc>
              <a:buFont typeface="Wingdings" panose="05000000000000000000" pitchFamily="2" charset="2"/>
              <a:buChar char="§"/>
              <a:defRPr sz="1800">
                <a:solidFill>
                  <a:srgbClr val="000000"/>
                </a:solidFill>
              </a:defRPr>
            </a:pPr>
            <a:r>
              <a:rPr sz="3400" b="1" dirty="0">
                <a:solidFill>
                  <a:srgbClr val="F3CD60"/>
                </a:solidFill>
                <a:latin typeface="Consolas"/>
                <a:ea typeface="Consolas"/>
                <a:cs typeface="Consolas"/>
                <a:sym typeface="Consolas"/>
              </a:rPr>
              <a:t>[^</a:t>
            </a:r>
            <a:r>
              <a:rPr sz="3400" b="1" dirty="0" err="1">
                <a:solidFill>
                  <a:srgbClr val="F3CD60"/>
                </a:solidFill>
                <a:latin typeface="Consolas"/>
                <a:ea typeface="Consolas"/>
                <a:cs typeface="Consolas"/>
                <a:sym typeface="Consolas"/>
              </a:rPr>
              <a:t>character_group</a:t>
            </a:r>
            <a:r>
              <a:rPr sz="3400" b="1" dirty="0">
                <a:solidFill>
                  <a:srgbClr val="F3CD60"/>
                </a:solidFill>
                <a:latin typeface="Consolas"/>
                <a:ea typeface="Consolas"/>
                <a:cs typeface="Consolas"/>
                <a:sym typeface="Consolas"/>
              </a:rPr>
              <a:t>]</a:t>
            </a:r>
            <a:r>
              <a:rPr sz="3400" dirty="0">
                <a:solidFill>
                  <a:srgbClr val="FFFFFF"/>
                </a:solidFill>
              </a:rPr>
              <a:t> - Negation: Matches any single character that is not in </a:t>
            </a:r>
            <a:r>
              <a:rPr sz="3400" dirty="0" err="1">
                <a:solidFill>
                  <a:srgbClr val="FFFFFF"/>
                </a:solidFill>
              </a:rPr>
              <a:t>character_group</a:t>
            </a:r>
            <a:r>
              <a:rPr sz="3400" dirty="0">
                <a:solidFill>
                  <a:srgbClr val="FFFFFF"/>
                </a:solidFill>
              </a:rPr>
              <a:t> ([^</a:t>
            </a:r>
            <a:r>
              <a:rPr sz="3400" dirty="0" err="1">
                <a:solidFill>
                  <a:srgbClr val="FFFFFF"/>
                </a:solidFill>
              </a:rPr>
              <a:t>abc</a:t>
            </a:r>
            <a:r>
              <a:rPr sz="3400" dirty="0">
                <a:solidFill>
                  <a:srgbClr val="FFFFFF"/>
                </a:solidFill>
              </a:rPr>
              <a:t>])</a:t>
            </a:r>
          </a:p>
          <a:p>
            <a:pPr lvl="0">
              <a:lnSpc>
                <a:spcPct val="150000"/>
              </a:lnSpc>
              <a:buFont typeface="Wingdings" panose="05000000000000000000" pitchFamily="2" charset="2"/>
              <a:buChar char="§"/>
              <a:defRPr sz="1800">
                <a:solidFill>
                  <a:srgbClr val="000000"/>
                </a:solidFill>
              </a:defRPr>
            </a:pPr>
            <a:r>
              <a:rPr sz="3400" b="1" dirty="0">
                <a:solidFill>
                  <a:srgbClr val="F3CD60"/>
                </a:solidFill>
                <a:latin typeface="Consolas"/>
                <a:ea typeface="Consolas"/>
                <a:cs typeface="Consolas"/>
                <a:sym typeface="Consolas"/>
              </a:rPr>
              <a:t>[first-last]</a:t>
            </a:r>
            <a:r>
              <a:rPr sz="3400" dirty="0">
                <a:solidFill>
                  <a:srgbClr val="FFFFFF"/>
                </a:solidFill>
              </a:rPr>
              <a:t> - Character range: Matches any single character in the range from first to last ([a-z])</a:t>
            </a:r>
          </a:p>
        </p:txBody>
      </p:sp>
      <p:sp>
        <p:nvSpPr>
          <p:cNvPr id="94" name="Shape 94"/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</p:spPr>
        <p:txBody>
          <a:bodyPr lIns="0" tIns="0" rIns="0" bIns="0"/>
          <a:lstStyle/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4000" b="1">
                <a:solidFill>
                  <a:srgbClr val="F3BE60"/>
                </a:solidFill>
              </a:rPr>
              <a:t>Character Classes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/>
          </p:cNvSpPr>
          <p:nvPr>
            <p:ph type="sldNum" sz="quarter" idx="2"/>
          </p:nvPr>
        </p:nvSpPr>
        <p:spPr>
          <a:xfrm>
            <a:off x="11566411" y="6517389"/>
            <a:ext cx="428823" cy="2117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000">
                <a:solidFill>
                  <a:srgbClr val="FFFFFF"/>
                </a:solidFill>
              </a:rPr>
              <a:t>12</a:t>
            </a:fld>
            <a:endParaRPr sz="1000">
              <a:solidFill>
                <a:srgbClr val="FFFFFF"/>
              </a:solidFill>
            </a:endParaRPr>
          </a:p>
        </p:txBody>
      </p:sp>
      <p:sp>
        <p:nvSpPr>
          <p:cNvPr id="98" name="Shape 98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pPr lvl="0">
              <a:lnSpc>
                <a:spcPct val="120000"/>
              </a:lnSpc>
              <a:buFont typeface="Wingdings" panose="05000000000000000000" pitchFamily="2" charset="2"/>
              <a:buChar char="§"/>
              <a:defRPr sz="1800">
                <a:solidFill>
                  <a:srgbClr val="000000"/>
                </a:solidFill>
              </a:defRPr>
            </a:pPr>
            <a:r>
              <a:rPr sz="3400" b="1" dirty="0">
                <a:solidFill>
                  <a:srgbClr val="F3CD60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sz="3400" dirty="0">
                <a:solidFill>
                  <a:srgbClr val="FFFFFF"/>
                </a:solidFill>
              </a:rPr>
              <a:t> - Matches any single character except \n.</a:t>
            </a:r>
          </a:p>
          <a:p>
            <a:pPr lvl="0">
              <a:lnSpc>
                <a:spcPct val="120000"/>
              </a:lnSpc>
              <a:buFont typeface="Wingdings" panose="05000000000000000000" pitchFamily="2" charset="2"/>
              <a:buChar char="§"/>
              <a:defRPr sz="1800">
                <a:solidFill>
                  <a:srgbClr val="000000"/>
                </a:solidFill>
              </a:defRPr>
            </a:pPr>
            <a:r>
              <a:rPr sz="3400" b="1" dirty="0">
                <a:solidFill>
                  <a:srgbClr val="F3CD60"/>
                </a:solidFill>
                <a:latin typeface="Consolas"/>
                <a:ea typeface="Consolas"/>
                <a:cs typeface="Consolas"/>
                <a:sym typeface="Consolas"/>
              </a:rPr>
              <a:t>\p{name}</a:t>
            </a:r>
            <a:r>
              <a:rPr sz="3400" dirty="0">
                <a:solidFill>
                  <a:srgbClr val="FFFFFF"/>
                </a:solidFill>
              </a:rPr>
              <a:t> - Matches any single character in the Unicode general category (\p{Lu} - matches any Letter, uppercase) * **</a:t>
            </a:r>
          </a:p>
          <a:p>
            <a:pPr lvl="0">
              <a:lnSpc>
                <a:spcPct val="120000"/>
              </a:lnSpc>
              <a:buFont typeface="Wingdings" panose="05000000000000000000" pitchFamily="2" charset="2"/>
              <a:buChar char="§"/>
              <a:defRPr sz="1800">
                <a:solidFill>
                  <a:srgbClr val="000000"/>
                </a:solidFill>
              </a:defRPr>
            </a:pPr>
            <a:r>
              <a:rPr sz="3400" b="1" dirty="0">
                <a:solidFill>
                  <a:srgbClr val="F3CD60"/>
                </a:solidFill>
                <a:latin typeface="Consolas"/>
                <a:ea typeface="Consolas"/>
                <a:cs typeface="Consolas"/>
                <a:sym typeface="Consolas"/>
              </a:rPr>
              <a:t>\w</a:t>
            </a:r>
            <a:r>
              <a:rPr sz="3400" dirty="0">
                <a:solidFill>
                  <a:srgbClr val="FFFFFF"/>
                </a:solidFill>
              </a:rPr>
              <a:t> - Matches any word character **</a:t>
            </a:r>
          </a:p>
          <a:p>
            <a:pPr lvl="0">
              <a:lnSpc>
                <a:spcPct val="120000"/>
              </a:lnSpc>
              <a:buFont typeface="Wingdings" panose="05000000000000000000" pitchFamily="2" charset="2"/>
              <a:buChar char="§"/>
              <a:defRPr sz="1800">
                <a:solidFill>
                  <a:srgbClr val="000000"/>
                </a:solidFill>
              </a:defRPr>
            </a:pPr>
            <a:r>
              <a:rPr sz="3400" b="1" dirty="0">
                <a:solidFill>
                  <a:srgbClr val="F3CD60"/>
                </a:solidFill>
                <a:latin typeface="Consolas"/>
                <a:ea typeface="Consolas"/>
                <a:cs typeface="Consolas"/>
                <a:sym typeface="Consolas"/>
              </a:rPr>
              <a:t>\s</a:t>
            </a:r>
            <a:r>
              <a:rPr sz="3400" dirty="0">
                <a:solidFill>
                  <a:srgbClr val="FFFFFF"/>
                </a:solidFill>
              </a:rPr>
              <a:t> - Matches any white-space character **</a:t>
            </a:r>
          </a:p>
          <a:p>
            <a:pPr lvl="0">
              <a:lnSpc>
                <a:spcPct val="120000"/>
              </a:lnSpc>
              <a:buFont typeface="Wingdings" panose="05000000000000000000" pitchFamily="2" charset="2"/>
              <a:buChar char="§"/>
              <a:defRPr sz="1800">
                <a:solidFill>
                  <a:srgbClr val="000000"/>
                </a:solidFill>
              </a:defRPr>
            </a:pPr>
            <a:r>
              <a:rPr sz="3400" b="1" dirty="0">
                <a:solidFill>
                  <a:srgbClr val="F3CD60"/>
                </a:solidFill>
                <a:latin typeface="Consolas"/>
                <a:ea typeface="Consolas"/>
                <a:cs typeface="Consolas"/>
                <a:sym typeface="Consolas"/>
              </a:rPr>
              <a:t>\d</a:t>
            </a:r>
            <a:r>
              <a:rPr sz="3400" dirty="0">
                <a:solidFill>
                  <a:srgbClr val="FFFFFF"/>
                </a:solidFill>
              </a:rPr>
              <a:t> - Matches any decimal digit **</a:t>
            </a:r>
          </a:p>
        </p:txBody>
      </p:sp>
      <p:sp>
        <p:nvSpPr>
          <p:cNvPr id="99" name="Shape 99"/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</p:spPr>
        <p:txBody>
          <a:bodyPr lIns="0" tIns="0" rIns="0" bIns="0"/>
          <a:lstStyle/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4000" b="1">
                <a:solidFill>
                  <a:srgbClr val="F3BE60"/>
                </a:solidFill>
              </a:rPr>
              <a:t>Character Classes (2)</a:t>
            </a:r>
          </a:p>
        </p:txBody>
      </p:sp>
      <p:sp>
        <p:nvSpPr>
          <p:cNvPr id="100" name="Shape 100"/>
          <p:cNvSpPr/>
          <p:nvPr/>
        </p:nvSpPr>
        <p:spPr>
          <a:xfrm>
            <a:off x="4606993" y="6394639"/>
            <a:ext cx="707871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84200">
              <a:defRPr u="sng">
                <a:solidFill>
                  <a:srgbClr val="FFFFFF"/>
                </a:solidFill>
              </a:defRPr>
            </a:lvl1pPr>
          </a:lstStyle>
          <a:p>
            <a:pPr lvl="0">
              <a:defRPr sz="1800" u="none">
                <a:solidFill>
                  <a:srgbClr val="000000"/>
                </a:solidFill>
              </a:defRPr>
            </a:pPr>
            <a:r>
              <a:rPr sz="2400" u="sng">
                <a:solidFill>
                  <a:srgbClr val="FFFFFF"/>
                </a:solidFill>
              </a:rPr>
              <a:t>* - Not so common ** - Has an inverted substitution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/>
          </p:cNvSpPr>
          <p:nvPr>
            <p:ph type="title"/>
          </p:nvPr>
        </p:nvSpPr>
        <p:spPr>
          <a:xfrm>
            <a:off x="1446211" y="4953000"/>
            <a:ext cx="8938474" cy="82060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defTabSz="1158037">
              <a:defRPr sz="5130"/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5130" b="1">
                <a:solidFill>
                  <a:srgbClr val="F3BE60"/>
                </a:solidFill>
              </a:rPr>
              <a:t>Quantifiers</a:t>
            </a:r>
          </a:p>
        </p:txBody>
      </p:sp>
      <p:sp>
        <p:nvSpPr>
          <p:cNvPr id="103" name="Shape 103"/>
          <p:cNvSpPr>
            <a:spLocks noGrp="1"/>
          </p:cNvSpPr>
          <p:nvPr>
            <p:ph type="body" idx="1"/>
          </p:nvPr>
        </p:nvSpPr>
        <p:spPr>
          <a:xfrm>
            <a:off x="1446211" y="5754968"/>
            <a:ext cx="8938474" cy="688257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defTabSz="572923">
              <a:spcBef>
                <a:spcPts val="200"/>
              </a:spcBef>
              <a:defRPr sz="1879" spc="94"/>
            </a:lvl1pPr>
          </a:lstStyle>
          <a:p>
            <a:pPr lvl="0">
              <a:defRPr sz="1800" spc="0">
                <a:solidFill>
                  <a:srgbClr val="000000"/>
                </a:solidFill>
              </a:defRPr>
            </a:pPr>
            <a:r>
              <a:rPr sz="1879" spc="94">
                <a:solidFill>
                  <a:srgbClr val="F0A22E"/>
                </a:solidFill>
              </a:rPr>
              <a:t>A quantifier specifies how many instances of the previous element (which can be a character, a group, or a character class) must be present</a:t>
            </a:r>
          </a:p>
        </p:txBody>
      </p:sp>
      <p:pic>
        <p:nvPicPr>
          <p:cNvPr id="104" name="image5.jpe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29637" y="462421"/>
            <a:ext cx="4171622" cy="450076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>
            <a:spLocks noGrp="1"/>
          </p:cNvSpPr>
          <p:nvPr>
            <p:ph type="sldNum" sz="quarter" idx="2"/>
          </p:nvPr>
        </p:nvSpPr>
        <p:spPr>
          <a:xfrm>
            <a:off x="11566411" y="6517389"/>
            <a:ext cx="428823" cy="2117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000">
                <a:solidFill>
                  <a:srgbClr val="FFFFFF"/>
                </a:solidFill>
              </a:rPr>
              <a:t>14</a:t>
            </a:fld>
            <a:endParaRPr sz="1000">
              <a:solidFill>
                <a:srgbClr val="FFFFFF"/>
              </a:solidFill>
            </a:endParaRPr>
          </a:p>
        </p:txBody>
      </p:sp>
      <p:sp>
        <p:nvSpPr>
          <p:cNvPr id="107" name="Shape 10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pPr lvl="0">
              <a:lnSpc>
                <a:spcPct val="130000"/>
              </a:lnSpc>
              <a:buFont typeface="Wingdings" panose="05000000000000000000" pitchFamily="2" charset="2"/>
              <a:buChar char="§"/>
              <a:defRPr sz="1800">
                <a:solidFill>
                  <a:srgbClr val="000000"/>
                </a:solidFill>
              </a:defRPr>
            </a:pPr>
            <a:r>
              <a:rPr sz="3400" b="1" dirty="0">
                <a:solidFill>
                  <a:srgbClr val="F3CD60"/>
                </a:solidFill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sz="3400" dirty="0">
                <a:solidFill>
                  <a:srgbClr val="FFFFFF"/>
                </a:solidFill>
              </a:rPr>
              <a:t> - Matches the previous element zero or more times</a:t>
            </a:r>
          </a:p>
          <a:p>
            <a:pPr lvl="0">
              <a:lnSpc>
                <a:spcPct val="130000"/>
              </a:lnSpc>
              <a:buFont typeface="Wingdings" panose="05000000000000000000" pitchFamily="2" charset="2"/>
              <a:buChar char="§"/>
              <a:defRPr sz="1800">
                <a:solidFill>
                  <a:srgbClr val="000000"/>
                </a:solidFill>
              </a:defRPr>
            </a:pPr>
            <a:r>
              <a:rPr sz="3400" b="1" dirty="0">
                <a:solidFill>
                  <a:srgbClr val="F3CD60"/>
                </a:solidFill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sz="3400" dirty="0">
                <a:solidFill>
                  <a:srgbClr val="FFFFFF"/>
                </a:solidFill>
              </a:rPr>
              <a:t> - Matches the previous element one or more times</a:t>
            </a:r>
          </a:p>
          <a:p>
            <a:pPr lvl="0">
              <a:lnSpc>
                <a:spcPct val="130000"/>
              </a:lnSpc>
              <a:buFont typeface="Wingdings" panose="05000000000000000000" pitchFamily="2" charset="2"/>
              <a:buChar char="§"/>
              <a:defRPr sz="1800">
                <a:solidFill>
                  <a:srgbClr val="000000"/>
                </a:solidFill>
              </a:defRPr>
            </a:pPr>
            <a:r>
              <a:rPr sz="3400" b="1" dirty="0">
                <a:solidFill>
                  <a:srgbClr val="F3CD60"/>
                </a:solidFill>
                <a:latin typeface="Consolas"/>
                <a:ea typeface="Consolas"/>
                <a:cs typeface="Consolas"/>
                <a:sym typeface="Consolas"/>
              </a:rPr>
              <a:t>?</a:t>
            </a:r>
            <a:r>
              <a:rPr sz="3400" dirty="0">
                <a:solidFill>
                  <a:srgbClr val="FFFFFF"/>
                </a:solidFill>
              </a:rPr>
              <a:t> - Matches the previous element zero or one time</a:t>
            </a:r>
          </a:p>
          <a:p>
            <a:pPr lvl="0">
              <a:lnSpc>
                <a:spcPct val="130000"/>
              </a:lnSpc>
              <a:buFont typeface="Wingdings" panose="05000000000000000000" pitchFamily="2" charset="2"/>
              <a:buChar char="§"/>
              <a:defRPr sz="1800">
                <a:solidFill>
                  <a:srgbClr val="000000"/>
                </a:solidFill>
              </a:defRPr>
            </a:pPr>
            <a:r>
              <a:rPr sz="3400" b="1" dirty="0">
                <a:solidFill>
                  <a:srgbClr val="F3CD60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r>
              <a:rPr sz="3400" dirty="0">
                <a:solidFill>
                  <a:srgbClr val="F3CD60"/>
                </a:solidFill>
                <a:latin typeface="Consolas"/>
                <a:ea typeface="Consolas"/>
                <a:cs typeface="Consolas"/>
                <a:sym typeface="Consolas"/>
              </a:rPr>
              <a:t>n</a:t>
            </a:r>
            <a:r>
              <a:rPr sz="3400" b="1" dirty="0">
                <a:solidFill>
                  <a:srgbClr val="F3CD6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r>
              <a:rPr sz="3400" dirty="0">
                <a:solidFill>
                  <a:srgbClr val="FFFFFF"/>
                </a:solidFill>
              </a:rPr>
              <a:t> - Matches the previous element exactly </a:t>
            </a:r>
            <a:r>
              <a:rPr sz="3400" b="1" dirty="0">
                <a:solidFill>
                  <a:srgbClr val="FFFFFF"/>
                </a:solidFill>
              </a:rPr>
              <a:t>n</a:t>
            </a:r>
            <a:r>
              <a:rPr sz="3400" dirty="0">
                <a:solidFill>
                  <a:srgbClr val="FFFFFF"/>
                </a:solidFill>
              </a:rPr>
              <a:t> times.</a:t>
            </a:r>
          </a:p>
          <a:p>
            <a:pPr lvl="0">
              <a:lnSpc>
                <a:spcPct val="130000"/>
              </a:lnSpc>
              <a:buFont typeface="Wingdings" panose="05000000000000000000" pitchFamily="2" charset="2"/>
              <a:buChar char="§"/>
              <a:defRPr sz="1800">
                <a:solidFill>
                  <a:srgbClr val="000000"/>
                </a:solidFill>
              </a:defRPr>
            </a:pPr>
            <a:r>
              <a:rPr sz="3400" b="1" dirty="0">
                <a:solidFill>
                  <a:srgbClr val="F3CD60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r>
              <a:rPr sz="3400" dirty="0">
                <a:solidFill>
                  <a:srgbClr val="F3CD60"/>
                </a:solidFill>
                <a:latin typeface="Consolas"/>
                <a:ea typeface="Consolas"/>
                <a:cs typeface="Consolas"/>
                <a:sym typeface="Consolas"/>
              </a:rPr>
              <a:t>n</a:t>
            </a:r>
            <a:r>
              <a:rPr sz="3400" b="1" dirty="0">
                <a:solidFill>
                  <a:srgbClr val="F3CD60"/>
                </a:solidFill>
                <a:latin typeface="Consolas"/>
                <a:ea typeface="Consolas"/>
                <a:cs typeface="Consolas"/>
                <a:sym typeface="Consolas"/>
              </a:rPr>
              <a:t>,}</a:t>
            </a:r>
            <a:r>
              <a:rPr sz="3400" dirty="0">
                <a:solidFill>
                  <a:srgbClr val="FFFFFF"/>
                </a:solidFill>
              </a:rPr>
              <a:t> - Matches the previous element at least </a:t>
            </a:r>
            <a:r>
              <a:rPr sz="3400" b="1" dirty="0">
                <a:solidFill>
                  <a:srgbClr val="FFFFFF"/>
                </a:solidFill>
              </a:rPr>
              <a:t>n</a:t>
            </a:r>
            <a:r>
              <a:rPr sz="3400" dirty="0">
                <a:solidFill>
                  <a:srgbClr val="FFFFFF"/>
                </a:solidFill>
              </a:rPr>
              <a:t> times.</a:t>
            </a:r>
          </a:p>
          <a:p>
            <a:pPr lvl="0">
              <a:lnSpc>
                <a:spcPct val="130000"/>
              </a:lnSpc>
              <a:buFont typeface="Wingdings" panose="05000000000000000000" pitchFamily="2" charset="2"/>
              <a:buChar char="§"/>
              <a:defRPr sz="1800">
                <a:solidFill>
                  <a:srgbClr val="000000"/>
                </a:solidFill>
              </a:defRPr>
            </a:pPr>
            <a:r>
              <a:rPr sz="3400" b="1" dirty="0">
                <a:solidFill>
                  <a:srgbClr val="F3CD60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r>
              <a:rPr sz="3400" dirty="0" err="1">
                <a:solidFill>
                  <a:srgbClr val="F3CD60"/>
                </a:solidFill>
                <a:latin typeface="Consolas"/>
                <a:ea typeface="Consolas"/>
                <a:cs typeface="Consolas"/>
                <a:sym typeface="Consolas"/>
              </a:rPr>
              <a:t>n</a:t>
            </a:r>
            <a:r>
              <a:rPr sz="3400" b="1" dirty="0" err="1">
                <a:solidFill>
                  <a:srgbClr val="F3CD60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sz="3400" dirty="0" err="1">
                <a:solidFill>
                  <a:srgbClr val="F3CD60"/>
                </a:solidFill>
                <a:latin typeface="Consolas"/>
                <a:ea typeface="Consolas"/>
                <a:cs typeface="Consolas"/>
                <a:sym typeface="Consolas"/>
              </a:rPr>
              <a:t>m</a:t>
            </a:r>
            <a:r>
              <a:rPr sz="3400" b="1" dirty="0">
                <a:solidFill>
                  <a:srgbClr val="F3CD6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r>
              <a:rPr sz="3400" dirty="0">
                <a:solidFill>
                  <a:srgbClr val="FFFFFF"/>
                </a:solidFill>
              </a:rPr>
              <a:t> - Matches the previous element at least </a:t>
            </a:r>
            <a:r>
              <a:rPr sz="3400" b="1" dirty="0">
                <a:solidFill>
                  <a:srgbClr val="FFFFFF"/>
                </a:solidFill>
              </a:rPr>
              <a:t>n</a:t>
            </a:r>
            <a:r>
              <a:rPr sz="3400" dirty="0">
                <a:solidFill>
                  <a:srgbClr val="FFFFFF"/>
                </a:solidFill>
              </a:rPr>
              <a:t> times, but no more than m times.</a:t>
            </a:r>
          </a:p>
        </p:txBody>
      </p:sp>
      <p:sp>
        <p:nvSpPr>
          <p:cNvPr id="108" name="Shape 108"/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</p:spPr>
        <p:txBody>
          <a:bodyPr lIns="0" tIns="0" rIns="0" bIns="0"/>
          <a:lstStyle/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4000" b="1">
                <a:solidFill>
                  <a:srgbClr val="F3BE60"/>
                </a:solidFill>
              </a:rPr>
              <a:t>Quantifiers</a:t>
            </a:r>
          </a:p>
        </p:txBody>
      </p:sp>
      <p:sp>
        <p:nvSpPr>
          <p:cNvPr id="109" name="Shape 109"/>
          <p:cNvSpPr/>
          <p:nvPr/>
        </p:nvSpPr>
        <p:spPr>
          <a:xfrm>
            <a:off x="4606993" y="6394639"/>
            <a:ext cx="707871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84200">
              <a:defRPr u="sng">
                <a:solidFill>
                  <a:srgbClr val="FFFFFF"/>
                </a:solidFill>
              </a:defRPr>
            </a:lvl1pPr>
          </a:lstStyle>
          <a:p>
            <a:pPr lvl="0">
              <a:defRPr sz="1800" u="none">
                <a:solidFill>
                  <a:srgbClr val="000000"/>
                </a:solidFill>
              </a:defRPr>
            </a:pPr>
            <a:r>
              <a:rPr sz="2400" u="sng">
                <a:solidFill>
                  <a:srgbClr val="FFFFFF"/>
                </a:solidFill>
              </a:rPr>
              <a:t>* - Not so common ** - Has an inverted substitution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>
            <a:spLocks noGrp="1"/>
          </p:cNvSpPr>
          <p:nvPr>
            <p:ph type="title"/>
          </p:nvPr>
        </p:nvSpPr>
        <p:spPr>
          <a:xfrm>
            <a:off x="1446211" y="4953000"/>
            <a:ext cx="8938474" cy="82060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defTabSz="1158037">
              <a:defRPr sz="5130"/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5130" b="1">
                <a:solidFill>
                  <a:srgbClr val="F3BE60"/>
                </a:solidFill>
              </a:rPr>
              <a:t>Anchors</a:t>
            </a:r>
          </a:p>
        </p:txBody>
      </p:sp>
      <p:sp>
        <p:nvSpPr>
          <p:cNvPr id="112" name="Shape 112"/>
          <p:cNvSpPr>
            <a:spLocks noGrp="1"/>
          </p:cNvSpPr>
          <p:nvPr>
            <p:ph type="body" idx="1"/>
          </p:nvPr>
        </p:nvSpPr>
        <p:spPr>
          <a:xfrm>
            <a:off x="1446211" y="5754968"/>
            <a:ext cx="8938474" cy="688257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defTabSz="609493">
              <a:spcBef>
                <a:spcPts val="300"/>
              </a:spcBef>
              <a:defRPr sz="2000" spc="100"/>
            </a:lvl1pPr>
          </a:lstStyle>
          <a:p>
            <a:pPr lvl="0">
              <a:defRPr sz="1800" spc="0">
                <a:solidFill>
                  <a:srgbClr val="000000"/>
                </a:solidFill>
              </a:defRPr>
            </a:pPr>
            <a:r>
              <a:rPr sz="2000" spc="100">
                <a:solidFill>
                  <a:srgbClr val="F0A22E"/>
                </a:solidFill>
              </a:rPr>
              <a:t>Anchors, or atomic zero-width assertions, cause a match to succeed or fail depending on the current position in the string</a:t>
            </a:r>
          </a:p>
        </p:txBody>
      </p:sp>
      <p:pic>
        <p:nvPicPr>
          <p:cNvPr id="113" name="image4.ti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60582" y="935124"/>
            <a:ext cx="6858136" cy="394342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pPr lvl="0">
              <a:lnSpc>
                <a:spcPct val="140000"/>
              </a:lnSpc>
              <a:buFont typeface="Wingdings" panose="05000000000000000000" pitchFamily="2" charset="2"/>
              <a:buChar char="§"/>
              <a:defRPr sz="1800">
                <a:solidFill>
                  <a:srgbClr val="000000"/>
                </a:solidFill>
              </a:defRPr>
            </a:pPr>
            <a:r>
              <a:rPr sz="3200" b="1" dirty="0">
                <a:solidFill>
                  <a:srgbClr val="F3CD60"/>
                </a:solidFill>
                <a:latin typeface="Consolas"/>
                <a:ea typeface="Consolas"/>
                <a:cs typeface="Consolas"/>
                <a:sym typeface="Consolas"/>
              </a:rPr>
              <a:t>^</a:t>
            </a:r>
            <a:r>
              <a:rPr sz="3200" dirty="0">
                <a:solidFill>
                  <a:srgbClr val="FFFFFF"/>
                </a:solidFill>
              </a:rPr>
              <a:t> - The match must start at the beginning of the string or line</a:t>
            </a:r>
          </a:p>
          <a:p>
            <a:pPr lvl="0">
              <a:lnSpc>
                <a:spcPct val="140000"/>
              </a:lnSpc>
              <a:buFont typeface="Wingdings" panose="05000000000000000000" pitchFamily="2" charset="2"/>
              <a:buChar char="§"/>
              <a:defRPr sz="1800">
                <a:solidFill>
                  <a:srgbClr val="000000"/>
                </a:solidFill>
              </a:defRPr>
            </a:pPr>
            <a:r>
              <a:rPr sz="3200" b="1" dirty="0">
                <a:solidFill>
                  <a:srgbClr val="F3CD60"/>
                </a:solidFill>
                <a:latin typeface="Consolas"/>
                <a:ea typeface="Consolas"/>
                <a:cs typeface="Consolas"/>
                <a:sym typeface="Consolas"/>
              </a:rPr>
              <a:t>$</a:t>
            </a:r>
            <a:r>
              <a:rPr sz="3200" dirty="0">
                <a:solidFill>
                  <a:srgbClr val="FFFFFF"/>
                </a:solidFill>
              </a:rPr>
              <a:t> - The match must occur at the end of the string or before \n at the end of the line or string.</a:t>
            </a:r>
          </a:p>
          <a:p>
            <a:pPr lvl="0">
              <a:lnSpc>
                <a:spcPct val="140000"/>
              </a:lnSpc>
              <a:buFont typeface="Wingdings" panose="05000000000000000000" pitchFamily="2" charset="2"/>
              <a:buChar char="§"/>
              <a:defRPr sz="1800">
                <a:solidFill>
                  <a:srgbClr val="000000"/>
                </a:solidFill>
              </a:defRPr>
            </a:pPr>
            <a:r>
              <a:rPr sz="3200" b="1" dirty="0">
                <a:solidFill>
                  <a:srgbClr val="F3CD60"/>
                </a:solidFill>
                <a:latin typeface="Consolas"/>
                <a:ea typeface="Consolas"/>
                <a:cs typeface="Consolas"/>
                <a:sym typeface="Consolas"/>
              </a:rPr>
              <a:t>\b</a:t>
            </a:r>
            <a:r>
              <a:rPr sz="3200" dirty="0">
                <a:solidFill>
                  <a:srgbClr val="FFFFFF"/>
                </a:solidFill>
              </a:rPr>
              <a:t> - The match must occur on a boundary between a \w (alphanumeric) and a \W (non-alphanumeric) character **</a:t>
            </a:r>
          </a:p>
          <a:p>
            <a:pPr lvl="0">
              <a:lnSpc>
                <a:spcPct val="140000"/>
              </a:lnSpc>
              <a:buFont typeface="Wingdings" panose="05000000000000000000" pitchFamily="2" charset="2"/>
              <a:buChar char="§"/>
              <a:defRPr sz="1800">
                <a:solidFill>
                  <a:srgbClr val="000000"/>
                </a:solidFill>
              </a:defRPr>
            </a:pPr>
            <a:r>
              <a:rPr sz="3200" b="1" dirty="0">
                <a:solidFill>
                  <a:srgbClr val="F3CD60"/>
                </a:solidFill>
                <a:latin typeface="Consolas"/>
                <a:ea typeface="Consolas"/>
                <a:cs typeface="Consolas"/>
                <a:sym typeface="Consolas"/>
              </a:rPr>
              <a:t>\G</a:t>
            </a:r>
            <a:r>
              <a:rPr sz="3200" dirty="0">
                <a:solidFill>
                  <a:srgbClr val="FFFFFF"/>
                </a:solidFill>
              </a:rPr>
              <a:t> - The match must occur at the point where the previous match ended (\G\(\d\) - "(1)", "(3)", "(5)" in “(1)(3)(5)[7](9)") *</a:t>
            </a:r>
          </a:p>
        </p:txBody>
      </p:sp>
      <p:sp>
        <p:nvSpPr>
          <p:cNvPr id="116" name="Shape 116"/>
          <p:cNvSpPr>
            <a:spLocks noGrp="1"/>
          </p:cNvSpPr>
          <p:nvPr>
            <p:ph type="sldNum" sz="quarter" idx="2"/>
          </p:nvPr>
        </p:nvSpPr>
        <p:spPr>
          <a:xfrm>
            <a:off x="11566411" y="6517389"/>
            <a:ext cx="428823" cy="2117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000">
                <a:solidFill>
                  <a:srgbClr val="FFFFFF"/>
                </a:solidFill>
              </a:rPr>
              <a:t>16</a:t>
            </a:fld>
            <a:endParaRPr sz="1000">
              <a:solidFill>
                <a:srgbClr val="FFFFFF"/>
              </a:solidFill>
            </a:endParaRPr>
          </a:p>
        </p:txBody>
      </p:sp>
      <p:sp>
        <p:nvSpPr>
          <p:cNvPr id="117" name="Shape 117"/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</p:spPr>
        <p:txBody>
          <a:bodyPr lIns="0" tIns="0" rIns="0" bIns="0"/>
          <a:lstStyle/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4000" b="1">
                <a:solidFill>
                  <a:srgbClr val="F3BE60"/>
                </a:solidFill>
              </a:rPr>
              <a:t>Anchors</a:t>
            </a:r>
          </a:p>
        </p:txBody>
      </p:sp>
      <p:sp>
        <p:nvSpPr>
          <p:cNvPr id="118" name="Shape 118"/>
          <p:cNvSpPr/>
          <p:nvPr/>
        </p:nvSpPr>
        <p:spPr>
          <a:xfrm>
            <a:off x="4606993" y="6394639"/>
            <a:ext cx="707871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84200">
              <a:defRPr u="sng">
                <a:solidFill>
                  <a:srgbClr val="FFFFFF"/>
                </a:solidFill>
              </a:defRPr>
            </a:lvl1pPr>
          </a:lstStyle>
          <a:p>
            <a:pPr lvl="0">
              <a:defRPr sz="1800" u="none">
                <a:solidFill>
                  <a:srgbClr val="000000"/>
                </a:solidFill>
              </a:defRPr>
            </a:pPr>
            <a:r>
              <a:rPr sz="2400" u="sng">
                <a:solidFill>
                  <a:srgbClr val="FFFFFF"/>
                </a:solidFill>
              </a:rPr>
              <a:t>* - Not so common ** - Has an inverted substitution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>
            <a:spLocks noGrp="1"/>
          </p:cNvSpPr>
          <p:nvPr>
            <p:ph type="title"/>
          </p:nvPr>
        </p:nvSpPr>
        <p:spPr>
          <a:xfrm>
            <a:off x="1446211" y="4953000"/>
            <a:ext cx="8938474" cy="82060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defTabSz="1158037">
              <a:defRPr sz="5130"/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5130" b="1">
                <a:solidFill>
                  <a:srgbClr val="F3BE60"/>
                </a:solidFill>
              </a:rPr>
              <a:t>Grouping Constructs</a:t>
            </a:r>
          </a:p>
        </p:txBody>
      </p:sp>
      <p:sp>
        <p:nvSpPr>
          <p:cNvPr id="121" name="Shape 121"/>
          <p:cNvSpPr>
            <a:spLocks noGrp="1"/>
          </p:cNvSpPr>
          <p:nvPr>
            <p:ph type="body" idx="1"/>
          </p:nvPr>
        </p:nvSpPr>
        <p:spPr>
          <a:xfrm>
            <a:off x="1446211" y="5754968"/>
            <a:ext cx="8938474" cy="688257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defTabSz="609493">
              <a:spcBef>
                <a:spcPts val="300"/>
              </a:spcBef>
              <a:defRPr sz="2000" spc="100"/>
            </a:lvl1pPr>
          </a:lstStyle>
          <a:p>
            <a:pPr lvl="0">
              <a:defRPr sz="1800" spc="0">
                <a:solidFill>
                  <a:srgbClr val="000000"/>
                </a:solidFill>
              </a:defRPr>
            </a:pPr>
            <a:r>
              <a:rPr sz="2000" spc="100">
                <a:solidFill>
                  <a:srgbClr val="F0A22E"/>
                </a:solidFill>
              </a:rPr>
              <a:t>Grouping constructs delineate subexpressions of a regular expression </a:t>
            </a:r>
          </a:p>
        </p:txBody>
      </p:sp>
      <p:pic>
        <p:nvPicPr>
          <p:cNvPr id="122" name="image3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25649" y="1687973"/>
            <a:ext cx="8128002" cy="27432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pPr lvl="0">
              <a:lnSpc>
                <a:spcPct val="150000"/>
              </a:lnSpc>
              <a:buFont typeface="Wingdings" panose="05000000000000000000" pitchFamily="2" charset="2"/>
              <a:buChar char="§"/>
              <a:defRPr sz="1800">
                <a:solidFill>
                  <a:srgbClr val="000000"/>
                </a:solidFill>
              </a:defRPr>
            </a:pPr>
            <a:r>
              <a:rPr sz="3400" b="1" dirty="0">
                <a:solidFill>
                  <a:srgbClr val="F3CD6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sz="3400" b="1" dirty="0" err="1">
                <a:solidFill>
                  <a:srgbClr val="F3CD60"/>
                </a:solidFill>
                <a:latin typeface="Consolas"/>
                <a:ea typeface="Consolas"/>
                <a:cs typeface="Consolas"/>
                <a:sym typeface="Consolas"/>
              </a:rPr>
              <a:t>subexpression</a:t>
            </a:r>
            <a:r>
              <a:rPr sz="3400" b="1" dirty="0">
                <a:solidFill>
                  <a:srgbClr val="F3CD6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sz="3400" dirty="0">
                <a:solidFill>
                  <a:srgbClr val="FFFFFF"/>
                </a:solidFill>
              </a:rPr>
              <a:t> - Captures the matched </a:t>
            </a:r>
            <a:r>
              <a:rPr sz="3400" dirty="0" err="1">
                <a:solidFill>
                  <a:srgbClr val="FFFFFF"/>
                </a:solidFill>
              </a:rPr>
              <a:t>subexpression</a:t>
            </a:r>
            <a:r>
              <a:rPr sz="3400" dirty="0">
                <a:solidFill>
                  <a:srgbClr val="FFFFFF"/>
                </a:solidFill>
              </a:rPr>
              <a:t> and assigns it a one-based ordinal number</a:t>
            </a:r>
          </a:p>
          <a:p>
            <a:pPr lvl="0">
              <a:lnSpc>
                <a:spcPct val="150000"/>
              </a:lnSpc>
              <a:buFont typeface="Wingdings" panose="05000000000000000000" pitchFamily="2" charset="2"/>
              <a:buChar char="§"/>
              <a:defRPr sz="1800">
                <a:solidFill>
                  <a:srgbClr val="000000"/>
                </a:solidFill>
              </a:defRPr>
            </a:pPr>
            <a:r>
              <a:rPr sz="3400" b="1" dirty="0">
                <a:solidFill>
                  <a:srgbClr val="F3CD60"/>
                </a:solidFill>
                <a:latin typeface="Consolas"/>
                <a:ea typeface="Consolas"/>
                <a:cs typeface="Consolas"/>
                <a:sym typeface="Consolas"/>
              </a:rPr>
              <a:t>(?&lt;name&gt;</a:t>
            </a:r>
            <a:r>
              <a:rPr sz="3400" b="1" dirty="0" err="1">
                <a:solidFill>
                  <a:srgbClr val="F3CD60"/>
                </a:solidFill>
                <a:latin typeface="Consolas"/>
                <a:ea typeface="Consolas"/>
                <a:cs typeface="Consolas"/>
                <a:sym typeface="Consolas"/>
              </a:rPr>
              <a:t>subexpression</a:t>
            </a:r>
            <a:r>
              <a:rPr sz="3400" b="1" dirty="0">
                <a:solidFill>
                  <a:srgbClr val="F3CD6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sz="3400" dirty="0">
                <a:solidFill>
                  <a:srgbClr val="FFFFFF"/>
                </a:solidFill>
              </a:rPr>
              <a:t>- Captures the matched </a:t>
            </a:r>
            <a:r>
              <a:rPr sz="3400" dirty="0" err="1">
                <a:solidFill>
                  <a:srgbClr val="FFFFFF"/>
                </a:solidFill>
              </a:rPr>
              <a:t>subexpression</a:t>
            </a:r>
            <a:r>
              <a:rPr sz="3400" dirty="0">
                <a:solidFill>
                  <a:srgbClr val="FFFFFF"/>
                </a:solidFill>
              </a:rPr>
              <a:t> into a named group ((?&lt;number&gt;\d)) *</a:t>
            </a:r>
          </a:p>
          <a:p>
            <a:pPr lvl="0">
              <a:lnSpc>
                <a:spcPct val="150000"/>
              </a:lnSpc>
              <a:buFont typeface="Wingdings" panose="05000000000000000000" pitchFamily="2" charset="2"/>
              <a:buChar char="§"/>
              <a:defRPr sz="1800">
                <a:solidFill>
                  <a:srgbClr val="000000"/>
                </a:solidFill>
              </a:defRPr>
            </a:pPr>
            <a:r>
              <a:rPr sz="3400" b="1" dirty="0">
                <a:solidFill>
                  <a:srgbClr val="F3CD60"/>
                </a:solidFill>
                <a:latin typeface="Consolas"/>
                <a:ea typeface="Consolas"/>
                <a:cs typeface="Consolas"/>
                <a:sym typeface="Consolas"/>
              </a:rPr>
              <a:t>(?:</a:t>
            </a:r>
            <a:r>
              <a:rPr sz="3400" b="1" dirty="0" err="1">
                <a:solidFill>
                  <a:srgbClr val="F3CD60"/>
                </a:solidFill>
                <a:latin typeface="Consolas"/>
                <a:ea typeface="Consolas"/>
                <a:cs typeface="Consolas"/>
                <a:sym typeface="Consolas"/>
              </a:rPr>
              <a:t>subexpression</a:t>
            </a:r>
            <a:r>
              <a:rPr sz="3400" b="1" dirty="0">
                <a:solidFill>
                  <a:srgbClr val="F3CD6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sz="3400" dirty="0">
                <a:solidFill>
                  <a:srgbClr val="FFFFFF"/>
                </a:solidFill>
              </a:rPr>
              <a:t>- Defines a non-capturing group.</a:t>
            </a:r>
          </a:p>
          <a:p>
            <a:pPr lvl="0">
              <a:lnSpc>
                <a:spcPct val="150000"/>
              </a:lnSpc>
              <a:buFont typeface="Wingdings" panose="05000000000000000000" pitchFamily="2" charset="2"/>
              <a:buChar char="§"/>
              <a:defRPr sz="1800">
                <a:solidFill>
                  <a:srgbClr val="000000"/>
                </a:solidFill>
              </a:defRPr>
            </a:pPr>
            <a:r>
              <a:rPr sz="3400" b="1" dirty="0">
                <a:solidFill>
                  <a:srgbClr val="F3CD60"/>
                </a:solidFill>
                <a:latin typeface="Consolas"/>
                <a:ea typeface="Consolas"/>
                <a:cs typeface="Consolas"/>
                <a:sym typeface="Consolas"/>
              </a:rPr>
              <a:t>(?=</a:t>
            </a:r>
            <a:r>
              <a:rPr sz="3400" b="1" dirty="0" err="1">
                <a:solidFill>
                  <a:srgbClr val="F3CD60"/>
                </a:solidFill>
                <a:latin typeface="Consolas"/>
                <a:ea typeface="Consolas"/>
                <a:cs typeface="Consolas"/>
                <a:sym typeface="Consolas"/>
              </a:rPr>
              <a:t>subexpression</a:t>
            </a:r>
            <a:r>
              <a:rPr sz="3400" b="1" dirty="0">
                <a:solidFill>
                  <a:srgbClr val="F3CD6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sz="3400" dirty="0">
                <a:solidFill>
                  <a:srgbClr val="FFFFFF"/>
                </a:solidFill>
              </a:rPr>
              <a:t>- Positive </a:t>
            </a:r>
            <a:r>
              <a:rPr sz="3400" dirty="0" err="1">
                <a:solidFill>
                  <a:srgbClr val="FFFFFF"/>
                </a:solidFill>
              </a:rPr>
              <a:t>lookahead</a:t>
            </a:r>
            <a:endParaRPr sz="3400" dirty="0">
              <a:solidFill>
                <a:srgbClr val="FFFFFF"/>
              </a:solidFill>
            </a:endParaRPr>
          </a:p>
        </p:txBody>
      </p:sp>
      <p:sp>
        <p:nvSpPr>
          <p:cNvPr id="125" name="Shape 125"/>
          <p:cNvSpPr>
            <a:spLocks noGrp="1"/>
          </p:cNvSpPr>
          <p:nvPr>
            <p:ph type="sldNum" sz="quarter" idx="2"/>
          </p:nvPr>
        </p:nvSpPr>
        <p:spPr>
          <a:xfrm>
            <a:off x="11566411" y="6517389"/>
            <a:ext cx="428823" cy="2117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000">
                <a:solidFill>
                  <a:srgbClr val="FFFFFF"/>
                </a:solidFill>
              </a:rPr>
              <a:t>18</a:t>
            </a:fld>
            <a:endParaRPr sz="1000">
              <a:solidFill>
                <a:srgbClr val="FFFFFF"/>
              </a:solidFill>
            </a:endParaRPr>
          </a:p>
        </p:txBody>
      </p:sp>
      <p:sp>
        <p:nvSpPr>
          <p:cNvPr id="126" name="Shape 126"/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</p:spPr>
        <p:txBody>
          <a:bodyPr lIns="0" tIns="0" rIns="0" bIns="0"/>
          <a:lstStyle/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4000" b="1" dirty="0">
                <a:solidFill>
                  <a:srgbClr val="F3BE60"/>
                </a:solidFill>
              </a:rPr>
              <a:t>Grouping Constructs</a:t>
            </a:r>
          </a:p>
        </p:txBody>
      </p:sp>
      <p:sp>
        <p:nvSpPr>
          <p:cNvPr id="127" name="Shape 127"/>
          <p:cNvSpPr/>
          <p:nvPr/>
        </p:nvSpPr>
        <p:spPr>
          <a:xfrm>
            <a:off x="4606993" y="6394639"/>
            <a:ext cx="707871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84200">
              <a:defRPr u="sng">
                <a:solidFill>
                  <a:srgbClr val="FFFFFF"/>
                </a:solidFill>
              </a:defRPr>
            </a:lvl1pPr>
          </a:lstStyle>
          <a:p>
            <a:pPr lvl="0">
              <a:defRPr sz="1800" u="none">
                <a:solidFill>
                  <a:srgbClr val="000000"/>
                </a:solidFill>
              </a:defRPr>
            </a:pPr>
            <a:r>
              <a:rPr sz="2400" u="sng">
                <a:solidFill>
                  <a:srgbClr val="FFFFFF"/>
                </a:solidFill>
              </a:rPr>
              <a:t>* - Not so common ** - Has an inverted substitution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pPr lvl="0">
              <a:lnSpc>
                <a:spcPct val="150000"/>
              </a:lnSpc>
              <a:buFont typeface="Wingdings" panose="05000000000000000000" pitchFamily="2" charset="2"/>
              <a:buChar char="§"/>
              <a:defRPr sz="1800">
                <a:solidFill>
                  <a:srgbClr val="000000"/>
                </a:solidFill>
              </a:defRPr>
            </a:pPr>
            <a:r>
              <a:rPr sz="3400" b="1" dirty="0">
                <a:solidFill>
                  <a:srgbClr val="F3CD60"/>
                </a:solidFill>
                <a:latin typeface="Consolas"/>
                <a:ea typeface="Consolas"/>
                <a:cs typeface="Consolas"/>
                <a:sym typeface="Consolas"/>
              </a:rPr>
              <a:t>(?!</a:t>
            </a:r>
            <a:r>
              <a:rPr sz="3400" b="1" dirty="0" err="1">
                <a:solidFill>
                  <a:srgbClr val="F3CD60"/>
                </a:solidFill>
                <a:latin typeface="Consolas"/>
                <a:ea typeface="Consolas"/>
                <a:cs typeface="Consolas"/>
                <a:sym typeface="Consolas"/>
              </a:rPr>
              <a:t>subexpression</a:t>
            </a:r>
            <a:r>
              <a:rPr sz="3400" b="1" dirty="0">
                <a:solidFill>
                  <a:srgbClr val="F3CD6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sz="3400" dirty="0">
                <a:solidFill>
                  <a:srgbClr val="FFFFFF"/>
                </a:solidFill>
              </a:rPr>
              <a:t>- Negative </a:t>
            </a:r>
            <a:r>
              <a:rPr sz="3400" dirty="0" err="1">
                <a:solidFill>
                  <a:srgbClr val="FFFFFF"/>
                </a:solidFill>
              </a:rPr>
              <a:t>lookahead</a:t>
            </a:r>
            <a:endParaRPr sz="3400" dirty="0">
              <a:solidFill>
                <a:srgbClr val="FFFFFF"/>
              </a:solidFill>
            </a:endParaRPr>
          </a:p>
          <a:p>
            <a:pPr lvl="0">
              <a:lnSpc>
                <a:spcPct val="150000"/>
              </a:lnSpc>
              <a:buFont typeface="Wingdings" panose="05000000000000000000" pitchFamily="2" charset="2"/>
              <a:buChar char="§"/>
              <a:defRPr sz="1800">
                <a:solidFill>
                  <a:srgbClr val="000000"/>
                </a:solidFill>
              </a:defRPr>
            </a:pPr>
            <a:r>
              <a:rPr sz="3400" b="1" dirty="0">
                <a:solidFill>
                  <a:srgbClr val="F3CD60"/>
                </a:solidFill>
                <a:latin typeface="Consolas"/>
                <a:ea typeface="Consolas"/>
                <a:cs typeface="Consolas"/>
                <a:sym typeface="Consolas"/>
              </a:rPr>
              <a:t>(?&lt;=</a:t>
            </a:r>
            <a:r>
              <a:rPr sz="3400" b="1" dirty="0" err="1">
                <a:solidFill>
                  <a:srgbClr val="F3CD60"/>
                </a:solidFill>
                <a:latin typeface="Consolas"/>
                <a:ea typeface="Consolas"/>
                <a:cs typeface="Consolas"/>
                <a:sym typeface="Consolas"/>
              </a:rPr>
              <a:t>subexpression</a:t>
            </a:r>
            <a:r>
              <a:rPr sz="3400" b="1" dirty="0">
                <a:solidFill>
                  <a:srgbClr val="F3CD6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sz="3400" dirty="0">
                <a:solidFill>
                  <a:srgbClr val="FFFFFF"/>
                </a:solidFill>
              </a:rPr>
              <a:t>- Positive </a:t>
            </a:r>
            <a:r>
              <a:rPr sz="3400" dirty="0" err="1">
                <a:solidFill>
                  <a:srgbClr val="FFFFFF"/>
                </a:solidFill>
              </a:rPr>
              <a:t>lookbehing</a:t>
            </a:r>
            <a:r>
              <a:rPr sz="3400" dirty="0">
                <a:solidFill>
                  <a:srgbClr val="FFFFFF"/>
                </a:solidFill>
              </a:rPr>
              <a:t> *</a:t>
            </a:r>
          </a:p>
          <a:p>
            <a:pPr lvl="0">
              <a:lnSpc>
                <a:spcPct val="150000"/>
              </a:lnSpc>
              <a:buFont typeface="Wingdings" panose="05000000000000000000" pitchFamily="2" charset="2"/>
              <a:buChar char="§"/>
              <a:defRPr sz="1800">
                <a:solidFill>
                  <a:srgbClr val="000000"/>
                </a:solidFill>
              </a:defRPr>
            </a:pPr>
            <a:r>
              <a:rPr sz="3400" b="1" dirty="0">
                <a:solidFill>
                  <a:srgbClr val="F3CD60"/>
                </a:solidFill>
                <a:latin typeface="Consolas"/>
                <a:ea typeface="Consolas"/>
                <a:cs typeface="Consolas"/>
                <a:sym typeface="Consolas"/>
              </a:rPr>
              <a:t>(?&lt;!</a:t>
            </a:r>
            <a:r>
              <a:rPr sz="3400" b="1" dirty="0" err="1">
                <a:solidFill>
                  <a:srgbClr val="F3CD60"/>
                </a:solidFill>
                <a:latin typeface="Consolas"/>
                <a:ea typeface="Consolas"/>
                <a:cs typeface="Consolas"/>
                <a:sym typeface="Consolas"/>
              </a:rPr>
              <a:t>subexpression</a:t>
            </a:r>
            <a:r>
              <a:rPr sz="3400" b="1" dirty="0">
                <a:solidFill>
                  <a:srgbClr val="F3CD6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sz="3400" dirty="0">
                <a:solidFill>
                  <a:srgbClr val="FFFFFF"/>
                </a:solidFill>
              </a:rPr>
              <a:t>- Negative </a:t>
            </a:r>
            <a:r>
              <a:rPr sz="3400" dirty="0" err="1">
                <a:solidFill>
                  <a:srgbClr val="FFFFFF"/>
                </a:solidFill>
              </a:rPr>
              <a:t>lookbehind</a:t>
            </a:r>
            <a:r>
              <a:rPr sz="3400" dirty="0">
                <a:solidFill>
                  <a:srgbClr val="FFFFFF"/>
                </a:solidFill>
              </a:rPr>
              <a:t> *</a:t>
            </a:r>
          </a:p>
        </p:txBody>
      </p:sp>
      <p:sp>
        <p:nvSpPr>
          <p:cNvPr id="130" name="Shape 130"/>
          <p:cNvSpPr>
            <a:spLocks noGrp="1"/>
          </p:cNvSpPr>
          <p:nvPr>
            <p:ph type="sldNum" sz="quarter" idx="2"/>
          </p:nvPr>
        </p:nvSpPr>
        <p:spPr>
          <a:xfrm>
            <a:off x="11566411" y="6517389"/>
            <a:ext cx="428823" cy="2117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000">
                <a:solidFill>
                  <a:srgbClr val="FFFFFF"/>
                </a:solidFill>
              </a:rPr>
              <a:t>19</a:t>
            </a:fld>
            <a:endParaRPr sz="1000">
              <a:solidFill>
                <a:srgbClr val="FFFFFF"/>
              </a:solidFill>
            </a:endParaRPr>
          </a:p>
        </p:txBody>
      </p:sp>
      <p:sp>
        <p:nvSpPr>
          <p:cNvPr id="131" name="Shape 131"/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</p:spPr>
        <p:txBody>
          <a:bodyPr lIns="0" tIns="0" rIns="0" bIns="0"/>
          <a:lstStyle/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4000" b="1">
                <a:solidFill>
                  <a:srgbClr val="F3BE60"/>
                </a:solidFill>
              </a:rPr>
              <a:t>Grouping Constructs (2)</a:t>
            </a:r>
          </a:p>
        </p:txBody>
      </p:sp>
      <p:pic>
        <p:nvPicPr>
          <p:cNvPr id="132" name="image3.ti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6935" y="3670688"/>
            <a:ext cx="4303656" cy="292564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3" name="image6.ti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 rot="1131350">
            <a:off x="9334218" y="3149442"/>
            <a:ext cx="2180245" cy="2859235"/>
          </a:xfrm>
          <a:prstGeom prst="rect">
            <a:avLst/>
          </a:prstGeom>
          <a:ln w="12700">
            <a:miter lim="400000"/>
          </a:ln>
        </p:spPr>
      </p:pic>
      <p:sp>
        <p:nvSpPr>
          <p:cNvPr id="134" name="Shape 134"/>
          <p:cNvSpPr/>
          <p:nvPr/>
        </p:nvSpPr>
        <p:spPr>
          <a:xfrm>
            <a:off x="4606993" y="6394639"/>
            <a:ext cx="707871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84200">
              <a:defRPr u="sng">
                <a:solidFill>
                  <a:srgbClr val="FFFFFF"/>
                </a:solidFill>
              </a:defRPr>
            </a:lvl1pPr>
          </a:lstStyle>
          <a:p>
            <a:pPr lvl="0">
              <a:defRPr sz="1800" u="none">
                <a:solidFill>
                  <a:srgbClr val="000000"/>
                </a:solidFill>
              </a:defRPr>
            </a:pPr>
            <a:r>
              <a:rPr sz="2400" u="sng">
                <a:solidFill>
                  <a:srgbClr val="FFFFFF"/>
                </a:solidFill>
              </a:rPr>
              <a:t>* - Not so common ** - Has an inverted substitution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>
            <a:spLocks noGrp="1"/>
          </p:cNvSpPr>
          <p:nvPr>
            <p:ph type="sldNum" sz="quarter" idx="2"/>
          </p:nvPr>
        </p:nvSpPr>
        <p:spPr>
          <a:xfrm>
            <a:off x="11566411" y="6525001"/>
            <a:ext cx="428822" cy="19647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>
            <a:lvl1pPr defTabSz="962999">
              <a:defRPr sz="79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790">
                <a:solidFill>
                  <a:srgbClr val="FFFFFF"/>
                </a:solidFill>
              </a:rPr>
              <a:t>2</a:t>
            </a:fld>
            <a:endParaRPr sz="790">
              <a:solidFill>
                <a:srgbClr val="FFFFFF"/>
              </a:solidFill>
            </a:endParaRPr>
          </a:p>
        </p:txBody>
      </p:sp>
      <p:sp>
        <p:nvSpPr>
          <p:cNvPr id="60" name="Shape 60"/>
          <p:cNvSpPr>
            <a:spLocks noGrp="1"/>
          </p:cNvSpPr>
          <p:nvPr>
            <p:ph type="body" idx="1"/>
          </p:nvPr>
        </p:nvSpPr>
        <p:spPr>
          <a:xfrm>
            <a:off x="190412" y="1151121"/>
            <a:ext cx="11804824" cy="5570355"/>
          </a:xfrm>
          <a:prstGeom prst="rect">
            <a:avLst/>
          </a:prstGeom>
        </p:spPr>
        <p:txBody>
          <a:bodyPr/>
          <a:lstStyle/>
          <a:p>
            <a:pPr lvl="0">
              <a:lnSpc>
                <a:spcPct val="150000"/>
              </a:lnSpc>
              <a:buFont typeface="Wingdings" panose="05000000000000000000" pitchFamily="2" charset="2"/>
              <a:buChar char="§"/>
              <a:defRPr sz="1800">
                <a:solidFill>
                  <a:srgbClr val="000000"/>
                </a:solidFill>
              </a:defRPr>
            </a:pPr>
            <a:r>
              <a:rPr sz="3400" dirty="0">
                <a:solidFill>
                  <a:srgbClr val="FFFFFF"/>
                </a:solidFill>
              </a:rPr>
              <a:t>Regular Expressions</a:t>
            </a:r>
          </a:p>
          <a:p>
            <a:pPr lvl="1">
              <a:lnSpc>
                <a:spcPct val="150000"/>
              </a:lnSpc>
              <a:buClr>
                <a:srgbClr val="F0A22E"/>
              </a:buClr>
              <a:buFont typeface="Wingdings" panose="05000000000000000000" pitchFamily="2" charset="2"/>
              <a:buChar char="§"/>
              <a:defRPr sz="1800">
                <a:solidFill>
                  <a:srgbClr val="000000"/>
                </a:solidFill>
              </a:defRPr>
            </a:pPr>
            <a:r>
              <a:rPr sz="3200" dirty="0">
                <a:solidFill>
                  <a:srgbClr val="FFFFFF"/>
                </a:solidFill>
              </a:rPr>
              <a:t>What are they </a:t>
            </a:r>
          </a:p>
          <a:p>
            <a:pPr lvl="1">
              <a:lnSpc>
                <a:spcPct val="150000"/>
              </a:lnSpc>
              <a:buClr>
                <a:srgbClr val="F0A22E"/>
              </a:buClr>
              <a:buFont typeface="Wingdings" panose="05000000000000000000" pitchFamily="2" charset="2"/>
              <a:buChar char="§"/>
              <a:defRPr sz="1800">
                <a:solidFill>
                  <a:srgbClr val="000000"/>
                </a:solidFill>
              </a:defRPr>
            </a:pPr>
            <a:r>
              <a:rPr sz="3200" dirty="0">
                <a:solidFill>
                  <a:srgbClr val="FFFFFF"/>
                </a:solidFill>
              </a:rPr>
              <a:t>When to use them</a:t>
            </a:r>
          </a:p>
          <a:p>
            <a:pPr lvl="1">
              <a:lnSpc>
                <a:spcPct val="150000"/>
              </a:lnSpc>
              <a:buClr>
                <a:srgbClr val="F0A22E"/>
              </a:buClr>
              <a:buFont typeface="Wingdings" panose="05000000000000000000" pitchFamily="2" charset="2"/>
              <a:buChar char="§"/>
              <a:defRPr sz="1800">
                <a:solidFill>
                  <a:srgbClr val="000000"/>
                </a:solidFill>
              </a:defRPr>
            </a:pPr>
            <a:r>
              <a:rPr sz="3200" dirty="0">
                <a:solidFill>
                  <a:srgbClr val="FFFFFF"/>
                </a:solidFill>
              </a:rPr>
              <a:t>Why to use them  </a:t>
            </a:r>
          </a:p>
          <a:p>
            <a:pPr lvl="0">
              <a:lnSpc>
                <a:spcPct val="150000"/>
              </a:lnSpc>
              <a:buFont typeface="Wingdings" panose="05000000000000000000" pitchFamily="2" charset="2"/>
              <a:buChar char="§"/>
              <a:defRPr sz="1800">
                <a:solidFill>
                  <a:srgbClr val="000000"/>
                </a:solidFill>
              </a:defRPr>
            </a:pPr>
            <a:r>
              <a:rPr sz="3400" dirty="0">
                <a:solidFill>
                  <a:srgbClr val="FFFFFF"/>
                </a:solidFill>
              </a:rPr>
              <a:t>Characters, Operators, Constructs</a:t>
            </a:r>
          </a:p>
          <a:p>
            <a:pPr lvl="0">
              <a:lnSpc>
                <a:spcPct val="150000"/>
              </a:lnSpc>
              <a:buFont typeface="Wingdings" panose="05000000000000000000" pitchFamily="2" charset="2"/>
              <a:buChar char="§"/>
              <a:defRPr sz="1800">
                <a:solidFill>
                  <a:srgbClr val="000000"/>
                </a:solidFill>
              </a:defRPr>
            </a:pPr>
            <a:r>
              <a:rPr sz="3400" dirty="0">
                <a:solidFill>
                  <a:srgbClr val="FFFFFF"/>
                </a:solidFill>
              </a:rPr>
              <a:t>Helpful Resources</a:t>
            </a:r>
          </a:p>
        </p:txBody>
      </p:sp>
      <p:sp>
        <p:nvSpPr>
          <p:cNvPr id="61" name="Shape 61"/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</p:spPr>
        <p:txBody>
          <a:bodyPr/>
          <a:lstStyle/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4000" b="1" dirty="0">
                <a:solidFill>
                  <a:srgbClr val="F3BE60"/>
                </a:solidFill>
              </a:rPr>
              <a:t>Table of Contents</a:t>
            </a:r>
          </a:p>
        </p:txBody>
      </p:sp>
      <p:pic>
        <p:nvPicPr>
          <p:cNvPr id="62" name="image11.png" descr="http://www.graphicsfuel.com/wp-content/uploads/2012/07/books-icon-512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053921" y="984998"/>
            <a:ext cx="3352801" cy="3352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>
            <a:spLocks noGrp="1"/>
          </p:cNvSpPr>
          <p:nvPr>
            <p:ph type="title"/>
          </p:nvPr>
        </p:nvSpPr>
        <p:spPr>
          <a:xfrm>
            <a:off x="1446211" y="4536212"/>
            <a:ext cx="8938474" cy="939007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5400" b="1">
                <a:solidFill>
                  <a:srgbClr val="F3BE60"/>
                </a:solidFill>
              </a:rPr>
              <a:t>Backreference Constructs</a:t>
            </a:r>
          </a:p>
        </p:txBody>
      </p:sp>
      <p:sp>
        <p:nvSpPr>
          <p:cNvPr id="137" name="Shape 137"/>
          <p:cNvSpPr>
            <a:spLocks noGrp="1"/>
          </p:cNvSpPr>
          <p:nvPr>
            <p:ph type="body" idx="1"/>
          </p:nvPr>
        </p:nvSpPr>
        <p:spPr>
          <a:xfrm>
            <a:off x="1446211" y="5599091"/>
            <a:ext cx="8938474" cy="939006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defTabSz="682632">
              <a:spcBef>
                <a:spcPts val="300"/>
              </a:spcBef>
              <a:defRPr sz="2240" spc="112"/>
            </a:lvl1pPr>
          </a:lstStyle>
          <a:p>
            <a:pPr lvl="0">
              <a:defRPr sz="1800" spc="0">
                <a:solidFill>
                  <a:srgbClr val="000000"/>
                </a:solidFill>
              </a:defRPr>
            </a:pPr>
            <a:r>
              <a:rPr sz="2240" spc="112">
                <a:solidFill>
                  <a:srgbClr val="F0A22E"/>
                </a:solidFill>
              </a:rPr>
              <a:t>A backreference construct allows a previously matched subexpression to be identified in the same regular expression. </a:t>
            </a:r>
          </a:p>
        </p:txBody>
      </p:sp>
      <p:pic>
        <p:nvPicPr>
          <p:cNvPr id="138" name="image5.ti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29651" y="357687"/>
            <a:ext cx="6371594" cy="405465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>
            <a:spLocks noGrp="1"/>
          </p:cNvSpPr>
          <p:nvPr>
            <p:ph type="sldNum" sz="quarter" idx="2"/>
          </p:nvPr>
        </p:nvSpPr>
        <p:spPr>
          <a:xfrm>
            <a:off x="11566411" y="6517389"/>
            <a:ext cx="428823" cy="2117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000">
                <a:solidFill>
                  <a:srgbClr val="FFFFFF"/>
                </a:solidFill>
              </a:rPr>
              <a:t>21</a:t>
            </a:fld>
            <a:endParaRPr sz="1000">
              <a:solidFill>
                <a:srgbClr val="FFFFFF"/>
              </a:solidFill>
            </a:endParaRPr>
          </a:p>
        </p:txBody>
      </p:sp>
      <p:sp>
        <p:nvSpPr>
          <p:cNvPr id="141" name="Shape 14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pPr lvl="0">
              <a:lnSpc>
                <a:spcPct val="170000"/>
              </a:lnSpc>
              <a:buFont typeface="Wingdings" panose="05000000000000000000" pitchFamily="2" charset="2"/>
              <a:buChar char="§"/>
              <a:defRPr sz="1800">
                <a:solidFill>
                  <a:srgbClr val="000000"/>
                </a:solidFill>
              </a:defRPr>
            </a:pPr>
            <a:r>
              <a:rPr sz="3400" b="1" dirty="0">
                <a:solidFill>
                  <a:srgbClr val="F3CD60"/>
                </a:solidFill>
                <a:latin typeface="Consolas"/>
                <a:ea typeface="Consolas"/>
                <a:cs typeface="Consolas"/>
                <a:sym typeface="Consolas"/>
              </a:rPr>
              <a:t>\number</a:t>
            </a:r>
            <a:r>
              <a:rPr sz="3400" dirty="0">
                <a:solidFill>
                  <a:srgbClr val="FFFFFF"/>
                </a:solidFill>
              </a:rPr>
              <a:t> - </a:t>
            </a:r>
            <a:r>
              <a:rPr sz="3400" dirty="0" err="1">
                <a:solidFill>
                  <a:srgbClr val="FFFFFF"/>
                </a:solidFill>
              </a:rPr>
              <a:t>Backreference</a:t>
            </a:r>
            <a:r>
              <a:rPr sz="3400" dirty="0">
                <a:solidFill>
                  <a:srgbClr val="FFFFFF"/>
                </a:solidFill>
              </a:rPr>
              <a:t>. Matches the value of a numbered </a:t>
            </a:r>
            <a:r>
              <a:rPr sz="3400" dirty="0" err="1">
                <a:solidFill>
                  <a:srgbClr val="FFFFFF"/>
                </a:solidFill>
              </a:rPr>
              <a:t>subexpression</a:t>
            </a:r>
            <a:endParaRPr sz="3400" dirty="0">
              <a:solidFill>
                <a:srgbClr val="FFFFFF"/>
              </a:solidFill>
            </a:endParaRPr>
          </a:p>
          <a:p>
            <a:pPr lvl="0">
              <a:lnSpc>
                <a:spcPct val="170000"/>
              </a:lnSpc>
              <a:buFont typeface="Wingdings" panose="05000000000000000000" pitchFamily="2" charset="2"/>
              <a:buChar char="§"/>
              <a:defRPr sz="1800">
                <a:solidFill>
                  <a:srgbClr val="000000"/>
                </a:solidFill>
              </a:defRPr>
            </a:pPr>
            <a:r>
              <a:rPr sz="3400" b="1" dirty="0">
                <a:solidFill>
                  <a:srgbClr val="F3CD60"/>
                </a:solidFill>
                <a:latin typeface="Consolas"/>
                <a:ea typeface="Consolas"/>
                <a:cs typeface="Consolas"/>
                <a:sym typeface="Consolas"/>
              </a:rPr>
              <a:t>\k&lt;name&gt;</a:t>
            </a:r>
            <a:r>
              <a:rPr sz="3400" dirty="0">
                <a:solidFill>
                  <a:srgbClr val="FFFFFF"/>
                </a:solidFill>
              </a:rPr>
              <a:t> - Named </a:t>
            </a:r>
            <a:r>
              <a:rPr sz="3400" dirty="0" err="1">
                <a:solidFill>
                  <a:srgbClr val="FFFFFF"/>
                </a:solidFill>
              </a:rPr>
              <a:t>backreference</a:t>
            </a:r>
            <a:r>
              <a:rPr sz="3400" dirty="0">
                <a:solidFill>
                  <a:srgbClr val="FFFFFF"/>
                </a:solidFill>
              </a:rPr>
              <a:t>. Matches the value of a named expression *</a:t>
            </a:r>
          </a:p>
        </p:txBody>
      </p:sp>
      <p:sp>
        <p:nvSpPr>
          <p:cNvPr id="142" name="Shape 142"/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</p:spPr>
        <p:txBody>
          <a:bodyPr lIns="0" tIns="0" rIns="0" bIns="0"/>
          <a:lstStyle/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4000" b="1">
                <a:solidFill>
                  <a:srgbClr val="F3BE60"/>
                </a:solidFill>
              </a:rPr>
              <a:t>Backreference Constructs</a:t>
            </a:r>
          </a:p>
        </p:txBody>
      </p:sp>
      <p:sp>
        <p:nvSpPr>
          <p:cNvPr id="143" name="Shape 143"/>
          <p:cNvSpPr/>
          <p:nvPr/>
        </p:nvSpPr>
        <p:spPr>
          <a:xfrm>
            <a:off x="4606993" y="6394639"/>
            <a:ext cx="707871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84200">
              <a:defRPr u="sng">
                <a:solidFill>
                  <a:srgbClr val="FFFFFF"/>
                </a:solidFill>
              </a:defRPr>
            </a:lvl1pPr>
          </a:lstStyle>
          <a:p>
            <a:pPr lvl="0">
              <a:defRPr sz="1800" u="none">
                <a:solidFill>
                  <a:srgbClr val="000000"/>
                </a:solidFill>
              </a:defRPr>
            </a:pPr>
            <a:r>
              <a:rPr sz="2400" u="sng">
                <a:solidFill>
                  <a:srgbClr val="FFFFFF"/>
                </a:solidFill>
              </a:rPr>
              <a:t>* - Not so common ** - Has an inverted substitution</a:t>
            </a:r>
          </a:p>
        </p:txBody>
      </p:sp>
      <p:pic>
        <p:nvPicPr>
          <p:cNvPr id="144" name="image2.jpe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 rot="21480485">
            <a:off x="4867598" y="3761579"/>
            <a:ext cx="4653224" cy="229499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>
            <a:spLocks noGrp="1"/>
          </p:cNvSpPr>
          <p:nvPr>
            <p:ph type="title"/>
          </p:nvPr>
        </p:nvSpPr>
        <p:spPr>
          <a:xfrm>
            <a:off x="1446211" y="4536213"/>
            <a:ext cx="8938474" cy="939006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5400" b="1">
                <a:solidFill>
                  <a:srgbClr val="F3BE60"/>
                </a:solidFill>
              </a:rPr>
              <a:t>Alternation Constructs</a:t>
            </a:r>
          </a:p>
        </p:txBody>
      </p:sp>
      <p:sp>
        <p:nvSpPr>
          <p:cNvPr id="147" name="Shape 147"/>
          <p:cNvSpPr>
            <a:spLocks noGrp="1"/>
          </p:cNvSpPr>
          <p:nvPr>
            <p:ph type="body" idx="1"/>
          </p:nvPr>
        </p:nvSpPr>
        <p:spPr>
          <a:xfrm>
            <a:off x="1446211" y="5599091"/>
            <a:ext cx="8938474" cy="939006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defTabSz="889860">
              <a:spcBef>
                <a:spcPts val="400"/>
              </a:spcBef>
              <a:defRPr sz="2920" spc="146"/>
            </a:lvl1pPr>
          </a:lstStyle>
          <a:p>
            <a:pPr lvl="0">
              <a:defRPr sz="1800" spc="0">
                <a:solidFill>
                  <a:srgbClr val="000000"/>
                </a:solidFill>
              </a:defRPr>
            </a:pPr>
            <a:r>
              <a:rPr sz="2920" spc="146">
                <a:solidFill>
                  <a:srgbClr val="F0A22E"/>
                </a:solidFill>
              </a:rPr>
              <a:t>An alternation construct modifies a regular expression to enable either/or matching.</a:t>
            </a:r>
          </a:p>
        </p:txBody>
      </p:sp>
      <p:pic>
        <p:nvPicPr>
          <p:cNvPr id="148" name="image5.ti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29651" y="357687"/>
            <a:ext cx="6371594" cy="405465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pPr lvl="0">
              <a:lnSpc>
                <a:spcPct val="120000"/>
              </a:lnSpc>
              <a:buFont typeface="Wingdings" panose="05000000000000000000" pitchFamily="2" charset="2"/>
              <a:buChar char="§"/>
              <a:defRPr sz="1800">
                <a:solidFill>
                  <a:srgbClr val="000000"/>
                </a:solidFill>
              </a:defRPr>
            </a:pPr>
            <a:r>
              <a:rPr sz="3400" b="1" dirty="0">
                <a:solidFill>
                  <a:srgbClr val="F3CD60"/>
                </a:solidFill>
                <a:latin typeface="Consolas"/>
                <a:ea typeface="Consolas"/>
                <a:cs typeface="Consolas"/>
                <a:sym typeface="Consolas"/>
              </a:rPr>
              <a:t>|</a:t>
            </a:r>
            <a:r>
              <a:rPr sz="3400" dirty="0">
                <a:solidFill>
                  <a:srgbClr val="FFFFFF"/>
                </a:solidFill>
              </a:rPr>
              <a:t>- Alternation. Matches any one element separated by the vertical bar (|) character</a:t>
            </a:r>
          </a:p>
          <a:p>
            <a:pPr lvl="0">
              <a:lnSpc>
                <a:spcPct val="120000"/>
              </a:lnSpc>
              <a:buFont typeface="Wingdings" panose="05000000000000000000" pitchFamily="2" charset="2"/>
              <a:buChar char="§"/>
              <a:defRPr sz="1800">
                <a:solidFill>
                  <a:srgbClr val="000000"/>
                </a:solidFill>
              </a:defRPr>
            </a:pPr>
            <a:r>
              <a:rPr sz="3400" b="1" dirty="0">
                <a:solidFill>
                  <a:srgbClr val="F3CD60"/>
                </a:solidFill>
                <a:latin typeface="Consolas"/>
                <a:ea typeface="Consolas"/>
                <a:cs typeface="Consolas"/>
                <a:sym typeface="Consolas"/>
              </a:rPr>
              <a:t>(?(expression )</a:t>
            </a:r>
            <a:r>
              <a:rPr sz="3400" b="1" dirty="0" err="1">
                <a:solidFill>
                  <a:srgbClr val="F3CD60"/>
                </a:solidFill>
                <a:latin typeface="Consolas"/>
                <a:ea typeface="Consolas"/>
                <a:cs typeface="Consolas"/>
                <a:sym typeface="Consolas"/>
              </a:rPr>
              <a:t>yes|no</a:t>
            </a:r>
            <a:r>
              <a:rPr sz="3400" b="1" dirty="0">
                <a:solidFill>
                  <a:srgbClr val="F3CD6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sz="3400" dirty="0">
                <a:solidFill>
                  <a:srgbClr val="FFFFFF"/>
                </a:solidFill>
              </a:rPr>
              <a:t> - Matches yes if the regex pattern expression matches; otherwise, matches the optional no part *</a:t>
            </a:r>
          </a:p>
          <a:p>
            <a:pPr lvl="0">
              <a:lnSpc>
                <a:spcPct val="120000"/>
              </a:lnSpc>
              <a:buFont typeface="Wingdings" panose="05000000000000000000" pitchFamily="2" charset="2"/>
              <a:buChar char="§"/>
              <a:defRPr sz="1800">
                <a:solidFill>
                  <a:srgbClr val="000000"/>
                </a:solidFill>
              </a:defRPr>
            </a:pPr>
            <a:r>
              <a:rPr sz="3400" b="1" dirty="0">
                <a:solidFill>
                  <a:srgbClr val="F3CD60"/>
                </a:solidFill>
                <a:latin typeface="Consolas"/>
                <a:ea typeface="Consolas"/>
                <a:cs typeface="Consolas"/>
                <a:sym typeface="Consolas"/>
              </a:rPr>
              <a:t>(?(name) </a:t>
            </a:r>
            <a:r>
              <a:rPr sz="3400" b="1" dirty="0" err="1">
                <a:solidFill>
                  <a:srgbClr val="F3CD60"/>
                </a:solidFill>
                <a:latin typeface="Consolas"/>
                <a:ea typeface="Consolas"/>
                <a:cs typeface="Consolas"/>
                <a:sym typeface="Consolas"/>
              </a:rPr>
              <a:t>yes|no</a:t>
            </a:r>
            <a:r>
              <a:rPr sz="3400" b="1" dirty="0">
                <a:solidFill>
                  <a:srgbClr val="F3CD6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sz="3400" dirty="0">
                <a:solidFill>
                  <a:srgbClr val="FFFFFF"/>
                </a:solidFill>
              </a:rPr>
              <a:t>- Matches yes if name, a named or numbered capturing group, has a match; otherwise, matches the optional no *</a:t>
            </a:r>
          </a:p>
        </p:txBody>
      </p:sp>
      <p:sp>
        <p:nvSpPr>
          <p:cNvPr id="151" name="Shape 151"/>
          <p:cNvSpPr>
            <a:spLocks noGrp="1"/>
          </p:cNvSpPr>
          <p:nvPr>
            <p:ph type="sldNum" sz="quarter" idx="2"/>
          </p:nvPr>
        </p:nvSpPr>
        <p:spPr>
          <a:xfrm>
            <a:off x="11566411" y="6517389"/>
            <a:ext cx="428823" cy="2117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000">
                <a:solidFill>
                  <a:srgbClr val="FFFFFF"/>
                </a:solidFill>
              </a:rPr>
              <a:t>23</a:t>
            </a:fld>
            <a:endParaRPr sz="1000">
              <a:solidFill>
                <a:srgbClr val="FFFFFF"/>
              </a:solidFill>
            </a:endParaRPr>
          </a:p>
        </p:txBody>
      </p:sp>
      <p:sp>
        <p:nvSpPr>
          <p:cNvPr id="152" name="Shape 152"/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</p:spPr>
        <p:txBody>
          <a:bodyPr lIns="0" tIns="0" rIns="0" bIns="0"/>
          <a:lstStyle/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4000" b="1">
                <a:solidFill>
                  <a:srgbClr val="F3BE60"/>
                </a:solidFill>
              </a:rPr>
              <a:t>Alternation Constructs</a:t>
            </a:r>
          </a:p>
        </p:txBody>
      </p:sp>
      <p:sp>
        <p:nvSpPr>
          <p:cNvPr id="153" name="Shape 153"/>
          <p:cNvSpPr/>
          <p:nvPr/>
        </p:nvSpPr>
        <p:spPr>
          <a:xfrm>
            <a:off x="4606993" y="6394639"/>
            <a:ext cx="707871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84200">
              <a:defRPr u="sng">
                <a:solidFill>
                  <a:srgbClr val="FFFFFF"/>
                </a:solidFill>
              </a:defRPr>
            </a:lvl1pPr>
          </a:lstStyle>
          <a:p>
            <a:pPr lvl="0">
              <a:defRPr sz="1800" u="none">
                <a:solidFill>
                  <a:srgbClr val="000000"/>
                </a:solidFill>
              </a:defRPr>
            </a:pPr>
            <a:r>
              <a:rPr sz="2400" u="sng">
                <a:solidFill>
                  <a:srgbClr val="FFFFFF"/>
                </a:solidFill>
              </a:rPr>
              <a:t>* - Not so common ** - Has an inverted substitution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5400" b="1">
                <a:solidFill>
                  <a:srgbClr val="F3BE60"/>
                </a:solidFill>
              </a:rPr>
              <a:t>Helpful resources</a:t>
            </a:r>
          </a:p>
        </p:txBody>
      </p:sp>
      <p:pic>
        <p:nvPicPr>
          <p:cNvPr id="156" name="image4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46797" y="662050"/>
            <a:ext cx="6337303" cy="420370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000">
                <a:solidFill>
                  <a:srgbClr val="FFFFFF"/>
                </a:solidFill>
              </a:rPr>
              <a:t>25</a:t>
            </a:fld>
            <a:endParaRPr sz="1000">
              <a:solidFill>
                <a:srgbClr val="FFFFFF"/>
              </a:solidFill>
            </a:endParaRPr>
          </a:p>
        </p:txBody>
      </p:sp>
      <p:sp>
        <p:nvSpPr>
          <p:cNvPr id="159" name="Shape 15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lnSpc>
                <a:spcPct val="160000"/>
              </a:lnSpc>
              <a:buFont typeface="Wingdings" panose="05000000000000000000" pitchFamily="2" charset="2"/>
              <a:buChar char="§"/>
              <a:defRPr sz="1800">
                <a:solidFill>
                  <a:srgbClr val="000000"/>
                </a:solidFill>
              </a:defRPr>
            </a:pPr>
            <a:r>
              <a:rPr sz="3200" u="sng" dirty="0">
                <a:solidFill>
                  <a:srgbClr val="F6C781"/>
                </a:solidFill>
                <a:uFill>
                  <a:solidFill>
                    <a:srgbClr val="F6C781"/>
                  </a:solidFill>
                </a:uFill>
              </a:rPr>
              <a:t>http://regexr.com</a:t>
            </a:r>
            <a:r>
              <a:rPr sz="3200" dirty="0">
                <a:solidFill>
                  <a:srgbClr val="FFFFFF"/>
                </a:solidFill>
              </a:rPr>
              <a:t> - A website to test Regex using JavaScript</a:t>
            </a:r>
          </a:p>
          <a:p>
            <a:pPr lvl="0">
              <a:lnSpc>
                <a:spcPct val="160000"/>
              </a:lnSpc>
              <a:buFont typeface="Wingdings" panose="05000000000000000000" pitchFamily="2" charset="2"/>
              <a:buChar char="§"/>
              <a:defRPr sz="1800">
                <a:solidFill>
                  <a:srgbClr val="000000"/>
                </a:solidFill>
              </a:defRPr>
            </a:pPr>
            <a:r>
              <a:rPr sz="3200" u="sng" dirty="0">
                <a:solidFill>
                  <a:srgbClr val="F6C781"/>
                </a:solidFill>
                <a:uFill>
                  <a:solidFill>
                    <a:srgbClr val="F6C781"/>
                  </a:solidFill>
                </a:uFill>
              </a:rPr>
              <a:t>http://regexhero.net</a:t>
            </a:r>
            <a:r>
              <a:rPr sz="3200" dirty="0">
                <a:solidFill>
                  <a:srgbClr val="FFFFFF"/>
                </a:solidFill>
              </a:rPr>
              <a:t> - A website to test Regex using C#</a:t>
            </a:r>
          </a:p>
          <a:p>
            <a:pPr lvl="0">
              <a:lnSpc>
                <a:spcPct val="160000"/>
              </a:lnSpc>
              <a:buFont typeface="Wingdings" panose="05000000000000000000" pitchFamily="2" charset="2"/>
              <a:buChar char="§"/>
              <a:defRPr sz="1800">
                <a:solidFill>
                  <a:srgbClr val="000000"/>
                </a:solidFill>
              </a:defRPr>
            </a:pPr>
            <a:r>
              <a:rPr sz="3200" u="sng" dirty="0">
                <a:solidFill>
                  <a:srgbClr val="F6C781"/>
                </a:solidFill>
                <a:uFill>
                  <a:solidFill>
                    <a:srgbClr val="F6C781"/>
                  </a:solidFill>
                </a:uFill>
              </a:rPr>
              <a:t>http://msdn.microsoft.com/en-us/library/az24scfc(v=vs.110).aspx</a:t>
            </a:r>
            <a:r>
              <a:rPr sz="3200" dirty="0">
                <a:solidFill>
                  <a:srgbClr val="FFFFFF"/>
                </a:solidFill>
              </a:rPr>
              <a:t> - Quick Reference for Regex from Microsoft.</a:t>
            </a:r>
          </a:p>
          <a:p>
            <a:pPr lvl="0">
              <a:lnSpc>
                <a:spcPct val="160000"/>
              </a:lnSpc>
              <a:buFont typeface="Wingdings" panose="05000000000000000000" pitchFamily="2" charset="2"/>
              <a:buChar char="§"/>
              <a:defRPr sz="1800">
                <a:solidFill>
                  <a:srgbClr val="000000"/>
                </a:solidFill>
              </a:defRPr>
            </a:pPr>
            <a:r>
              <a:rPr sz="3200" u="sng" dirty="0">
                <a:solidFill>
                  <a:srgbClr val="F6C781"/>
                </a:solidFill>
                <a:uFill>
                  <a:solidFill>
                    <a:srgbClr val="F6C781"/>
                  </a:solidFill>
                </a:uFill>
              </a:rPr>
              <a:t>http://regexone.com</a:t>
            </a:r>
            <a:r>
              <a:rPr sz="3200" dirty="0">
                <a:solidFill>
                  <a:srgbClr val="FFFFFF"/>
                </a:solidFill>
              </a:rPr>
              <a:t> - Interactive tutorials for Regex</a:t>
            </a:r>
          </a:p>
          <a:p>
            <a:pPr lvl="0">
              <a:lnSpc>
                <a:spcPct val="160000"/>
              </a:lnSpc>
              <a:buFont typeface="Wingdings" panose="05000000000000000000" pitchFamily="2" charset="2"/>
              <a:buChar char="§"/>
              <a:defRPr sz="1800">
                <a:solidFill>
                  <a:srgbClr val="000000"/>
                </a:solidFill>
              </a:defRPr>
            </a:pPr>
            <a:r>
              <a:rPr sz="3200" u="sng" dirty="0">
                <a:solidFill>
                  <a:srgbClr val="F6C781"/>
                </a:solidFill>
                <a:uFill>
                  <a:solidFill>
                    <a:srgbClr val="F6C781"/>
                  </a:solidFill>
                </a:uFill>
              </a:rPr>
              <a:t>http://www.phpliveregex.com</a:t>
            </a:r>
            <a:r>
              <a:rPr sz="3200" dirty="0">
                <a:solidFill>
                  <a:srgbClr val="FFFFFF"/>
                </a:solidFill>
              </a:rPr>
              <a:t> - Used to test Regex using PHP</a:t>
            </a:r>
          </a:p>
        </p:txBody>
      </p:sp>
      <p:sp>
        <p:nvSpPr>
          <p:cNvPr id="160" name="Shape 16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4000" b="1">
                <a:solidFill>
                  <a:srgbClr val="F3BE60"/>
                </a:solidFill>
              </a:rPr>
              <a:t>Helpful Resources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>
            <a:spLocks noGrp="1"/>
          </p:cNvSpPr>
          <p:nvPr>
            <p:ph type="sldNum" sz="quarter" idx="2"/>
          </p:nvPr>
        </p:nvSpPr>
        <p:spPr>
          <a:xfrm>
            <a:off x="11566411" y="6517389"/>
            <a:ext cx="428823" cy="2117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000">
                <a:solidFill>
                  <a:srgbClr val="FFFFFF"/>
                </a:solidFill>
              </a:rPr>
              <a:t>26</a:t>
            </a:fld>
            <a:endParaRPr sz="1000">
              <a:solidFill>
                <a:srgbClr val="FFFFFF"/>
              </a:solidFill>
            </a:endParaRPr>
          </a:p>
        </p:txBody>
      </p:sp>
      <p:sp>
        <p:nvSpPr>
          <p:cNvPr id="163" name="Shape 16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4000" b="1">
                <a:solidFill>
                  <a:srgbClr val="F3BE60"/>
                </a:solidFill>
              </a:rPr>
              <a:t>Helpful Resources (2)</a:t>
            </a:r>
          </a:p>
        </p:txBody>
      </p:sp>
      <p:pic>
        <p:nvPicPr>
          <p:cNvPr id="164" name="image1.gi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 rot="21037628">
            <a:off x="535314" y="2392396"/>
            <a:ext cx="2734396" cy="3591173"/>
          </a:xfrm>
          <a:prstGeom prst="rect">
            <a:avLst/>
          </a:prstGeom>
          <a:ln w="12700">
            <a:miter lim="400000"/>
          </a:ln>
        </p:spPr>
      </p:pic>
      <p:pic>
        <p:nvPicPr>
          <p:cNvPr id="165" name="image6.ti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 rot="399835">
            <a:off x="8410693" y="1999310"/>
            <a:ext cx="3084643" cy="4045290"/>
          </a:xfrm>
          <a:prstGeom prst="rect">
            <a:avLst/>
          </a:prstGeom>
          <a:ln w="12700">
            <a:miter lim="400000"/>
          </a:ln>
        </p:spPr>
      </p:pic>
      <p:sp>
        <p:nvSpPr>
          <p:cNvPr id="166" name="Shape 166"/>
          <p:cNvSpPr/>
          <p:nvPr/>
        </p:nvSpPr>
        <p:spPr>
          <a:xfrm>
            <a:off x="465082" y="5505198"/>
            <a:ext cx="682934" cy="4470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/>
          <a:p>
            <a:pPr lvl="0"/>
            <a:endParaRPr/>
          </a:p>
        </p:txBody>
      </p:sp>
      <p:pic>
        <p:nvPicPr>
          <p:cNvPr id="167" name="Lynda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893646" y="1770155"/>
            <a:ext cx="3942987" cy="331769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>
            <a:spLocks noGrp="1"/>
          </p:cNvSpPr>
          <p:nvPr>
            <p:ph type="title"/>
          </p:nvPr>
        </p:nvSpPr>
        <p:spPr>
          <a:xfrm>
            <a:off x="188815" y="116999"/>
            <a:ext cx="9531686" cy="797402"/>
          </a:xfrm>
          <a:prstGeom prst="rect">
            <a:avLst/>
          </a:prstGeom>
        </p:spPr>
        <p:txBody>
          <a:bodyPr/>
          <a:lstStyle/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4000" b="1">
                <a:solidFill>
                  <a:srgbClr val="F3BE60"/>
                </a:solidFill>
              </a:rPr>
              <a:t>Regular Expressions</a:t>
            </a:r>
          </a:p>
        </p:txBody>
      </p:sp>
      <p:pic>
        <p:nvPicPr>
          <p:cNvPr id="171" name="image13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990296" y="1424939"/>
            <a:ext cx="2203731" cy="784655"/>
          </a:xfrm>
          <a:prstGeom prst="rect">
            <a:avLst/>
          </a:prstGeom>
          <a:ln w="12700">
            <a:miter lim="400000"/>
          </a:ln>
          <a:effectLst>
            <a:outerShdw blurRad="50800" dist="50800" dir="5400000" rotWithShape="0">
              <a:srgbClr val="000000"/>
            </a:outerShdw>
          </a:effectLst>
        </p:spPr>
      </p:pic>
      <p:pic>
        <p:nvPicPr>
          <p:cNvPr id="172" name="image14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55612" y="1424939"/>
            <a:ext cx="1710403" cy="78486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3" name="image15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392052" y="1424939"/>
            <a:ext cx="2372208" cy="784655"/>
          </a:xfrm>
          <a:prstGeom prst="rect">
            <a:avLst/>
          </a:prstGeom>
          <a:ln w="12700">
            <a:miter lim="400000"/>
          </a:ln>
        </p:spPr>
      </p:pic>
      <p:pic>
        <p:nvPicPr>
          <p:cNvPr id="174" name="image16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689561" y="1424939"/>
            <a:ext cx="1991816" cy="784655"/>
          </a:xfrm>
          <a:prstGeom prst="rect">
            <a:avLst/>
          </a:prstGeom>
          <a:ln w="12700">
            <a:miter lim="400000"/>
          </a:ln>
        </p:spPr>
      </p:pic>
      <p:pic>
        <p:nvPicPr>
          <p:cNvPr id="175" name="image17.png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7420064" y="1424939"/>
            <a:ext cx="2043460" cy="784655"/>
          </a:xfrm>
          <a:prstGeom prst="rect">
            <a:avLst/>
          </a:prstGeom>
          <a:ln w="12700">
            <a:miter lim="400000"/>
          </a:ln>
        </p:spPr>
      </p:pic>
      <p:pic>
        <p:nvPicPr>
          <p:cNvPr id="176" name="image18.png"/>
          <p:cNvPicPr/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455612" y="5676827"/>
            <a:ext cx="2856369" cy="723769"/>
          </a:xfrm>
          <a:prstGeom prst="rect">
            <a:avLst/>
          </a:prstGeom>
          <a:ln w="12700">
            <a:miter lim="400000"/>
          </a:ln>
        </p:spPr>
      </p:pic>
      <p:pic>
        <p:nvPicPr>
          <p:cNvPr id="177" name="image19.png"/>
          <p:cNvPicPr/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3587388" y="5754396"/>
            <a:ext cx="2947602" cy="568633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u="sng" dirty="0">
                <a:solidFill>
                  <a:srgbClr val="FFC000"/>
                </a:solidFill>
              </a:rPr>
              <a:t>https://softuni.bg/courses/php-basics/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License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265" y="1152902"/>
            <a:ext cx="11795597" cy="5566002"/>
          </a:xfrm>
        </p:spPr>
        <p:txBody>
          <a:bodyPr>
            <a:normAutofit/>
          </a:bodyPr>
          <a:lstStyle/>
          <a:p>
            <a:r>
              <a:rPr lang="en-US" dirty="0"/>
              <a:t>This </a:t>
            </a:r>
            <a:r>
              <a:rPr lang="en-US" dirty="0" smtClean="0"/>
              <a:t>course (slides, examples, demos, videos, homework, etc.)</a:t>
            </a:r>
            <a:br>
              <a:rPr lang="en-US" dirty="0" smtClean="0"/>
            </a:br>
            <a:r>
              <a:rPr lang="en-US" dirty="0" smtClean="0"/>
              <a:t>is </a:t>
            </a:r>
            <a:r>
              <a:rPr lang="en-US" dirty="0"/>
              <a:t>licensed </a:t>
            </a:r>
            <a:r>
              <a:rPr lang="en-US" dirty="0" smtClean="0"/>
              <a:t>under </a:t>
            </a:r>
            <a:r>
              <a:rPr lang="en-US" dirty="0"/>
              <a:t>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4.0 International</a:t>
            </a:r>
            <a:r>
              <a:rPr lang="en-US" dirty="0"/>
              <a:t>" </a:t>
            </a:r>
            <a:r>
              <a:rPr lang="en-US" dirty="0" smtClean="0"/>
              <a:t>license</a:t>
            </a:r>
            <a:endParaRPr lang="bg-BG" dirty="0" smtClean="0"/>
          </a:p>
          <a:p>
            <a:endParaRPr lang="bg-BG" sz="2398" dirty="0"/>
          </a:p>
          <a:p>
            <a:endParaRPr lang="bg-BG" sz="2398" dirty="0"/>
          </a:p>
          <a:p>
            <a:endParaRPr lang="bg-BG" sz="2398" dirty="0"/>
          </a:p>
          <a:p>
            <a:pPr>
              <a:spcBef>
                <a:spcPts val="1799"/>
              </a:spcBef>
            </a:pPr>
            <a:r>
              <a:rPr lang="en-US" sz="2398" dirty="0"/>
              <a:t>Attribution: this work may contain portions from</a:t>
            </a:r>
          </a:p>
          <a:p>
            <a:pPr lvl="1"/>
            <a:r>
              <a:rPr lang="en-US" sz="1998" dirty="0"/>
              <a:t>"</a:t>
            </a:r>
            <a:r>
              <a:rPr lang="en-US" sz="1998" dirty="0">
                <a:hlinkClick r:id="rId4"/>
              </a:rPr>
              <a:t>PHP Manual</a:t>
            </a:r>
            <a:r>
              <a:rPr lang="en-US" sz="1998" dirty="0"/>
              <a:t>" by The PHP Group under </a:t>
            </a:r>
            <a:r>
              <a:rPr lang="en-US" sz="1998" dirty="0">
                <a:hlinkClick r:id="rId5"/>
              </a:rPr>
              <a:t>CC-BY</a:t>
            </a:r>
            <a:r>
              <a:rPr lang="en-US" sz="1998" dirty="0"/>
              <a:t> license</a:t>
            </a:r>
          </a:p>
          <a:p>
            <a:pPr lvl="1"/>
            <a:r>
              <a:rPr lang="en-US" sz="1998" dirty="0"/>
              <a:t>"</a:t>
            </a:r>
            <a:r>
              <a:rPr lang="en-US" sz="1998" dirty="0">
                <a:hlinkClick r:id="rId6"/>
              </a:rPr>
              <a:t>PHP and MySQL Web Development</a:t>
            </a:r>
            <a:r>
              <a:rPr lang="en-US" sz="1998" dirty="0"/>
              <a:t>" course by </a:t>
            </a:r>
            <a:r>
              <a:rPr lang="en-US" sz="1998" noProof="1"/>
              <a:t>Telerik Academy</a:t>
            </a:r>
            <a:r>
              <a:rPr lang="en-US" sz="1998" dirty="0"/>
              <a:t> under </a:t>
            </a:r>
            <a:r>
              <a:rPr lang="en-US" sz="1998" dirty="0">
                <a:hlinkClick r:id="rId7"/>
              </a:rPr>
              <a:t>CC-BY-NC-SA</a:t>
            </a:r>
            <a:r>
              <a:rPr lang="en-US" sz="1998" dirty="0"/>
              <a:t> license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57374" y="6522583"/>
            <a:ext cx="428487" cy="196323"/>
          </a:xfrm>
        </p:spPr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28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4115" y="3281308"/>
            <a:ext cx="3168298" cy="1108513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1149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696" y="105656"/>
            <a:ext cx="9067059" cy="935893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697" y="1041548"/>
            <a:ext cx="9427140" cy="5634971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197" dirty="0"/>
              <a:t>Software University Foundation – </a:t>
            </a:r>
            <a:r>
              <a:rPr lang="en-US" sz="3197" noProof="1">
                <a:hlinkClick r:id="rId3"/>
              </a:rPr>
              <a:t>softuni.org</a:t>
            </a:r>
            <a:endParaRPr lang="en-US" sz="3197" noProof="1"/>
          </a:p>
          <a:p>
            <a:pPr>
              <a:lnSpc>
                <a:spcPct val="100000"/>
              </a:lnSpc>
            </a:pPr>
            <a:r>
              <a:rPr lang="en-US" sz="3197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898" noProof="1">
                <a:hlinkClick r:id="rId4"/>
              </a:rPr>
              <a:t>softuni.bg</a:t>
            </a:r>
            <a:r>
              <a:rPr lang="en-US" sz="2898" noProof="1"/>
              <a:t> </a:t>
            </a:r>
          </a:p>
          <a:p>
            <a:pPr marL="304503" lvl="1" indent="-304503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349" algn="l"/>
              </a:tabLst>
            </a:pPr>
            <a:r>
              <a:rPr lang="en-US" dirty="0" smtClean="0"/>
              <a:t>Software University </a:t>
            </a:r>
            <a:r>
              <a:rPr lang="en-US" dirty="0"/>
              <a:t>@ </a:t>
            </a:r>
            <a:r>
              <a:rPr lang="en-US" dirty="0" smtClean="0"/>
              <a:t>Facebook</a:t>
            </a:r>
          </a:p>
          <a:p>
            <a:pPr lvl="1">
              <a:lnSpc>
                <a:spcPct val="100000"/>
              </a:lnSpc>
              <a:tabLst>
                <a:tab pos="282349" algn="l"/>
              </a:tabLst>
            </a:pPr>
            <a:r>
              <a:rPr lang="en-US" sz="2898" noProof="1">
                <a:hlinkClick r:id="rId5"/>
              </a:rPr>
              <a:t>facebook.com/SoftwareUniversity</a:t>
            </a:r>
            <a:endParaRPr lang="en-US" sz="2898" noProof="1"/>
          </a:p>
          <a:p>
            <a:pPr marL="304503" lvl="1" indent="-304503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349" algn="l"/>
              </a:tabLst>
            </a:pPr>
            <a:r>
              <a:rPr lang="en-US" dirty="0" smtClean="0"/>
              <a:t>Software </a:t>
            </a:r>
            <a:r>
              <a:rPr lang="en-US" dirty="0"/>
              <a:t>University @ </a:t>
            </a:r>
            <a:r>
              <a:rPr lang="en-US" dirty="0" smtClean="0"/>
              <a:t>YouTube</a:t>
            </a:r>
          </a:p>
          <a:p>
            <a:pPr lvl="1">
              <a:lnSpc>
                <a:spcPct val="100000"/>
              </a:lnSpc>
              <a:tabLst>
                <a:tab pos="282349" algn="l"/>
              </a:tabLst>
            </a:pPr>
            <a:r>
              <a:rPr lang="en-US" sz="2898" noProof="1">
                <a:hlinkClick r:id="rId6"/>
              </a:rPr>
              <a:t>youtube.com/SoftwareUniversity</a:t>
            </a:r>
            <a:endParaRPr lang="en-US" sz="2898" noProof="1"/>
          </a:p>
          <a:p>
            <a:pPr marL="304503" lvl="1" indent="-304503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349" algn="l"/>
              </a:tabLst>
            </a:pPr>
            <a:r>
              <a:rPr lang="en-US" noProof="1" smtClean="0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359" t="-15226" r="-5359" b="-15226"/>
          <a:stretch/>
        </p:blipFill>
        <p:spPr>
          <a:xfrm>
            <a:off x="9449708" y="422835"/>
            <a:ext cx="2268096" cy="874232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9"/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067663" y="3385158"/>
            <a:ext cx="1003169" cy="1016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title="Software University Videos @ YouTube">
            <a:hlinkClick r:id="rId6"/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8998" y="4588752"/>
            <a:ext cx="1836432" cy="674733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7"/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1434" y="5538522"/>
            <a:ext cx="969398" cy="964971"/>
          </a:xfrm>
          <a:prstGeom prst="rect">
            <a:avLst/>
          </a:prstGeom>
        </p:spPr>
      </p:pic>
      <p:pic>
        <p:nvPicPr>
          <p:cNvPr id="14" name="Picture 13" title="Software University">
            <a:hlinkClick r:id="rId4" tooltip="Software University"/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69363" y="1419559"/>
            <a:ext cx="1833540" cy="1865512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</p:spTree>
    <p:extLst>
      <p:ext uri="{BB962C8B-B14F-4D97-AF65-F5344CB8AC3E}">
        <p14:creationId xmlns:p14="http://schemas.microsoft.com/office/powerpoint/2010/main" val="1164574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 lnSpcReduction="10000"/>
          </a:bodyPr>
          <a:lstStyle/>
          <a:p>
            <a:pPr lvl="0">
              <a:lnSpc>
                <a:spcPct val="150000"/>
              </a:lnSpc>
              <a:buFont typeface="Wingdings" panose="05000000000000000000" pitchFamily="2" charset="2"/>
              <a:buChar char="§"/>
              <a:defRPr sz="1800">
                <a:solidFill>
                  <a:srgbClr val="000000"/>
                </a:solidFill>
              </a:defRPr>
            </a:pPr>
            <a:r>
              <a:rPr sz="3400" dirty="0">
                <a:solidFill>
                  <a:srgbClr val="FFFFFF"/>
                </a:solidFill>
              </a:rPr>
              <a:t>A regular expression is:</a:t>
            </a:r>
          </a:p>
          <a:p>
            <a:pPr lvl="1">
              <a:lnSpc>
                <a:spcPct val="150000"/>
              </a:lnSpc>
              <a:buClr>
                <a:srgbClr val="F0A22E"/>
              </a:buClr>
              <a:buFont typeface="Wingdings" panose="05000000000000000000" pitchFamily="2" charset="2"/>
              <a:buChar char="§"/>
              <a:defRPr sz="1800">
                <a:solidFill>
                  <a:srgbClr val="000000"/>
                </a:solidFill>
              </a:defRPr>
            </a:pPr>
            <a:r>
              <a:rPr sz="3200" dirty="0">
                <a:solidFill>
                  <a:srgbClr val="FFFFFF"/>
                </a:solidFill>
              </a:rPr>
              <a:t>A sequence of characters that forms a search pattern </a:t>
            </a:r>
          </a:p>
          <a:p>
            <a:pPr lvl="1">
              <a:lnSpc>
                <a:spcPct val="150000"/>
              </a:lnSpc>
              <a:buClr>
                <a:srgbClr val="F0A22E"/>
              </a:buClr>
              <a:buFont typeface="Wingdings" panose="05000000000000000000" pitchFamily="2" charset="2"/>
              <a:buChar char="§"/>
              <a:defRPr sz="1800">
                <a:solidFill>
                  <a:srgbClr val="000000"/>
                </a:solidFill>
              </a:defRPr>
            </a:pPr>
            <a:r>
              <a:rPr sz="3200" dirty="0">
                <a:solidFill>
                  <a:srgbClr val="FFFFFF"/>
                </a:solidFill>
              </a:rPr>
              <a:t>Mainly for use in pattern matching with strings</a:t>
            </a:r>
          </a:p>
          <a:p>
            <a:pPr lvl="1">
              <a:lnSpc>
                <a:spcPct val="150000"/>
              </a:lnSpc>
              <a:buClr>
                <a:srgbClr val="F0A22E"/>
              </a:buClr>
              <a:buFont typeface="Wingdings" panose="05000000000000000000" pitchFamily="2" charset="2"/>
              <a:buChar char="§"/>
              <a:defRPr sz="1800">
                <a:solidFill>
                  <a:srgbClr val="000000"/>
                </a:solidFill>
              </a:defRPr>
            </a:pPr>
            <a:r>
              <a:rPr sz="3200" dirty="0">
                <a:solidFill>
                  <a:srgbClr val="FFFFFF"/>
                </a:solidFill>
              </a:rPr>
              <a:t>Also known as regex, </a:t>
            </a:r>
            <a:r>
              <a:rPr sz="3200" dirty="0" err="1">
                <a:solidFill>
                  <a:srgbClr val="FFFFFF"/>
                </a:solidFill>
              </a:rPr>
              <a:t>regexp</a:t>
            </a:r>
            <a:r>
              <a:rPr sz="3200" dirty="0">
                <a:solidFill>
                  <a:srgbClr val="FFFFFF"/>
                </a:solidFill>
              </a:rPr>
              <a:t>, rational expression</a:t>
            </a:r>
          </a:p>
          <a:p>
            <a:pPr lvl="0">
              <a:lnSpc>
                <a:spcPct val="150000"/>
              </a:lnSpc>
              <a:buFont typeface="Wingdings" panose="05000000000000000000" pitchFamily="2" charset="2"/>
              <a:buChar char="§"/>
              <a:defRPr sz="1800">
                <a:solidFill>
                  <a:srgbClr val="000000"/>
                </a:solidFill>
              </a:defRPr>
            </a:pPr>
            <a:r>
              <a:rPr sz="3400" dirty="0">
                <a:solidFill>
                  <a:srgbClr val="FFFFFF"/>
                </a:solidFill>
              </a:rPr>
              <a:t>Each character in a regular expression is either</a:t>
            </a:r>
          </a:p>
          <a:p>
            <a:pPr lvl="1">
              <a:lnSpc>
                <a:spcPct val="150000"/>
              </a:lnSpc>
              <a:buClr>
                <a:srgbClr val="F0A22E"/>
              </a:buClr>
              <a:buFont typeface="Wingdings" panose="05000000000000000000" pitchFamily="2" charset="2"/>
              <a:buChar char="§"/>
              <a:defRPr sz="1800">
                <a:solidFill>
                  <a:srgbClr val="000000"/>
                </a:solidFill>
              </a:defRPr>
            </a:pPr>
            <a:r>
              <a:rPr sz="3200" dirty="0">
                <a:solidFill>
                  <a:srgbClr val="FFFFFF"/>
                </a:solidFill>
              </a:rPr>
              <a:t>A </a:t>
            </a:r>
            <a:r>
              <a:rPr sz="3200" dirty="0" err="1">
                <a:solidFill>
                  <a:srgbClr val="FFFFFF"/>
                </a:solidFill>
              </a:rPr>
              <a:t>metacharacter</a:t>
            </a:r>
            <a:r>
              <a:rPr sz="3200" dirty="0">
                <a:solidFill>
                  <a:srgbClr val="FFFFFF"/>
                </a:solidFill>
              </a:rPr>
              <a:t> with its special meaning</a:t>
            </a:r>
          </a:p>
          <a:p>
            <a:pPr lvl="1">
              <a:lnSpc>
                <a:spcPct val="150000"/>
              </a:lnSpc>
              <a:buClr>
                <a:srgbClr val="F0A22E"/>
              </a:buClr>
              <a:buFont typeface="Wingdings" panose="05000000000000000000" pitchFamily="2" charset="2"/>
              <a:buChar char="§"/>
              <a:defRPr sz="1800">
                <a:solidFill>
                  <a:srgbClr val="000000"/>
                </a:solidFill>
              </a:defRPr>
            </a:pPr>
            <a:r>
              <a:rPr sz="3200" dirty="0">
                <a:solidFill>
                  <a:srgbClr val="FFFFFF"/>
                </a:solidFill>
              </a:rPr>
              <a:t>A regular character with its literal meaning.</a:t>
            </a:r>
          </a:p>
        </p:txBody>
      </p:sp>
      <p:sp>
        <p:nvSpPr>
          <p:cNvPr id="65" name="Shape 6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4000" b="1">
                <a:solidFill>
                  <a:srgbClr val="F3BE60"/>
                </a:solidFill>
              </a:rPr>
              <a:t>Regular Expressions. What are they?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>
            <a:spLocks noGrp="1"/>
          </p:cNvSpPr>
          <p:nvPr>
            <p:ph type="body" idx="1"/>
          </p:nvPr>
        </p:nvSpPr>
        <p:spPr>
          <a:xfrm>
            <a:off x="190412" y="1151121"/>
            <a:ext cx="11804824" cy="5570355"/>
          </a:xfrm>
          <a:prstGeom prst="rect">
            <a:avLst/>
          </a:prstGeom>
        </p:spPr>
        <p:txBody>
          <a:bodyPr/>
          <a:lstStyle/>
          <a:p>
            <a:pPr lvl="0">
              <a:lnSpc>
                <a:spcPct val="150000"/>
              </a:lnSpc>
              <a:buFont typeface="Wingdings" panose="05000000000000000000" pitchFamily="2" charset="2"/>
              <a:buChar char="§"/>
              <a:defRPr sz="1800">
                <a:solidFill>
                  <a:srgbClr val="000000"/>
                </a:solidFill>
              </a:defRPr>
            </a:pPr>
            <a:r>
              <a:rPr sz="3400" dirty="0">
                <a:solidFill>
                  <a:srgbClr val="FFFFFF"/>
                </a:solidFill>
              </a:rPr>
              <a:t>See if a string contains certain things</a:t>
            </a:r>
          </a:p>
          <a:p>
            <a:pPr lvl="1">
              <a:lnSpc>
                <a:spcPct val="150000"/>
              </a:lnSpc>
              <a:buClr>
                <a:srgbClr val="F0A22E"/>
              </a:buClr>
              <a:buFont typeface="Wingdings" panose="05000000000000000000" pitchFamily="2" charset="2"/>
              <a:buChar char="§"/>
              <a:defRPr sz="1800">
                <a:solidFill>
                  <a:srgbClr val="000000"/>
                </a:solidFill>
              </a:defRPr>
            </a:pPr>
            <a:r>
              <a:rPr sz="3200" dirty="0">
                <a:solidFill>
                  <a:srgbClr val="FFFFFF"/>
                </a:solidFill>
              </a:rPr>
              <a:t>When we want to see if a password contains both uppercase and lowercase characters, </a:t>
            </a:r>
            <a:r>
              <a:rPr sz="3200" dirty="0" err="1">
                <a:solidFill>
                  <a:srgbClr val="FFFFFF"/>
                </a:solidFill>
              </a:rPr>
              <a:t>numbers,special</a:t>
            </a:r>
            <a:r>
              <a:rPr sz="3200" dirty="0">
                <a:solidFill>
                  <a:srgbClr val="FFFFFF"/>
                </a:solidFill>
              </a:rPr>
              <a:t> characters, etc..</a:t>
            </a:r>
          </a:p>
          <a:p>
            <a:pPr lvl="0">
              <a:lnSpc>
                <a:spcPct val="120000"/>
              </a:lnSpc>
              <a:buFont typeface="Wingdings" panose="05000000000000000000" pitchFamily="2" charset="2"/>
              <a:buChar char="§"/>
              <a:defRPr sz="1800">
                <a:solidFill>
                  <a:srgbClr val="000000"/>
                </a:solidFill>
              </a:defRPr>
            </a:pPr>
            <a:r>
              <a:rPr sz="3400" dirty="0">
                <a:solidFill>
                  <a:srgbClr val="FFFFFF"/>
                </a:solidFill>
              </a:rPr>
              <a:t>Replace operations </a:t>
            </a:r>
          </a:p>
          <a:p>
            <a:pPr lvl="1">
              <a:lnSpc>
                <a:spcPct val="150000"/>
              </a:lnSpc>
              <a:buClr>
                <a:srgbClr val="F0A22E"/>
              </a:buClr>
              <a:buFont typeface="Wingdings" panose="05000000000000000000" pitchFamily="2" charset="2"/>
              <a:buChar char="§"/>
              <a:defRPr sz="1800">
                <a:solidFill>
                  <a:srgbClr val="000000"/>
                </a:solidFill>
              </a:defRPr>
            </a:pPr>
            <a:r>
              <a:rPr sz="3200" dirty="0">
                <a:solidFill>
                  <a:srgbClr val="FFFFFF"/>
                </a:solidFill>
              </a:rPr>
              <a:t>When we want to replace two or more spaces with one</a:t>
            </a:r>
          </a:p>
          <a:p>
            <a:pPr lvl="0">
              <a:lnSpc>
                <a:spcPct val="150000"/>
              </a:lnSpc>
              <a:buFont typeface="Wingdings" panose="05000000000000000000" pitchFamily="2" charset="2"/>
              <a:buChar char="§"/>
              <a:defRPr sz="1800">
                <a:solidFill>
                  <a:srgbClr val="000000"/>
                </a:solidFill>
              </a:defRPr>
            </a:pPr>
            <a:r>
              <a:rPr sz="3400" dirty="0">
                <a:solidFill>
                  <a:srgbClr val="FFFFFF"/>
                </a:solidFill>
              </a:rPr>
              <a:t>Check if a string matches a certain pattern </a:t>
            </a:r>
          </a:p>
          <a:p>
            <a:pPr lvl="1">
              <a:lnSpc>
                <a:spcPct val="150000"/>
              </a:lnSpc>
              <a:buClr>
                <a:srgbClr val="F0A22E"/>
              </a:buClr>
              <a:buFont typeface="Wingdings" panose="05000000000000000000" pitchFamily="2" charset="2"/>
              <a:buChar char="§"/>
              <a:defRPr sz="1800">
                <a:solidFill>
                  <a:srgbClr val="000000"/>
                </a:solidFill>
              </a:defRPr>
            </a:pPr>
            <a:r>
              <a:rPr sz="3200" dirty="0">
                <a:solidFill>
                  <a:srgbClr val="FFFFFF"/>
                </a:solidFill>
              </a:rPr>
              <a:t>When we want to validate a phone number</a:t>
            </a:r>
          </a:p>
        </p:txBody>
      </p:sp>
      <p:sp>
        <p:nvSpPr>
          <p:cNvPr id="68" name="Shape 68"/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</p:spPr>
        <p:txBody>
          <a:bodyPr/>
          <a:lstStyle/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4000" b="1">
                <a:solidFill>
                  <a:srgbClr val="F3BE60"/>
                </a:solidFill>
              </a:rPr>
              <a:t>When To Use Regex?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>
            <a:spLocks noGrp="1"/>
          </p:cNvSpPr>
          <p:nvPr>
            <p:ph type="body" idx="1"/>
          </p:nvPr>
        </p:nvSpPr>
        <p:spPr>
          <a:xfrm>
            <a:off x="190412" y="1151121"/>
            <a:ext cx="11804824" cy="5570355"/>
          </a:xfrm>
          <a:prstGeom prst="rect">
            <a:avLst/>
          </a:prstGeom>
        </p:spPr>
        <p:txBody>
          <a:bodyPr lIns="0" tIns="0" rIns="0" bIns="0"/>
          <a:lstStyle/>
          <a:p>
            <a:pPr lvl="0" defTabSz="1170227">
              <a:lnSpc>
                <a:spcPct val="15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>
                <a:solidFill>
                  <a:srgbClr val="000000"/>
                </a:solidFill>
              </a:defRPr>
            </a:pPr>
            <a:r>
              <a:rPr sz="3264" dirty="0">
                <a:solidFill>
                  <a:srgbClr val="FFFFFF"/>
                </a:solidFill>
              </a:rPr>
              <a:t>While it is possible to solve common problems using methods like “char-by-char crawling”, using regular expressions grants you much more flexibility with a lot less typing.</a:t>
            </a:r>
          </a:p>
          <a:p>
            <a:pPr lvl="0" defTabSz="1170227">
              <a:lnSpc>
                <a:spcPct val="15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>
                <a:solidFill>
                  <a:srgbClr val="000000"/>
                </a:solidFill>
              </a:defRPr>
            </a:pPr>
            <a:r>
              <a:rPr sz="3264" dirty="0">
                <a:solidFill>
                  <a:srgbClr val="FFFFFF"/>
                </a:solidFill>
              </a:rPr>
              <a:t>Regular expressions are integrated in most modern programming languages.</a:t>
            </a:r>
          </a:p>
          <a:p>
            <a:pPr lvl="0" defTabSz="1170227">
              <a:lnSpc>
                <a:spcPct val="15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>
                <a:solidFill>
                  <a:srgbClr val="000000"/>
                </a:solidFill>
              </a:defRPr>
            </a:pPr>
            <a:r>
              <a:rPr sz="3264" dirty="0">
                <a:solidFill>
                  <a:srgbClr val="FFFFFF"/>
                </a:solidFill>
              </a:rPr>
              <a:t>It makes you look like the ultimate badass hacker to the untrained, not knowing Regex eye.</a:t>
            </a:r>
          </a:p>
        </p:txBody>
      </p:sp>
      <p:sp>
        <p:nvSpPr>
          <p:cNvPr id="71" name="Shape 71"/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</p:spPr>
        <p:txBody>
          <a:bodyPr lIns="0" tIns="0" rIns="0" bIns="0"/>
          <a:lstStyle/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4000" b="1" dirty="0">
                <a:solidFill>
                  <a:srgbClr val="F3BE60"/>
                </a:solidFill>
              </a:rPr>
              <a:t>Why To Use Regex?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>
            <a:spLocks noGrp="1"/>
          </p:cNvSpPr>
          <p:nvPr>
            <p:ph type="title"/>
          </p:nvPr>
        </p:nvSpPr>
        <p:spPr>
          <a:xfrm>
            <a:off x="1446211" y="4952999"/>
            <a:ext cx="8938474" cy="82060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defTabSz="987379">
              <a:defRPr sz="4374"/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4374" b="1">
                <a:solidFill>
                  <a:srgbClr val="F3BE60"/>
                </a:solidFill>
              </a:rPr>
              <a:t>Characters, Operators, Constructs</a:t>
            </a:r>
          </a:p>
        </p:txBody>
      </p:sp>
      <p:pic>
        <p:nvPicPr>
          <p:cNvPr id="74" name="image3.jpe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19771" y="437783"/>
            <a:ext cx="6939596" cy="462177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>
            <a:spLocks noGrp="1"/>
          </p:cNvSpPr>
          <p:nvPr>
            <p:ph type="body" idx="1"/>
          </p:nvPr>
        </p:nvSpPr>
        <p:spPr>
          <a:xfrm>
            <a:off x="190412" y="1151121"/>
            <a:ext cx="11804824" cy="5570355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lvl="0" defTabSz="1206797">
              <a:lnSpc>
                <a:spcPct val="15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>
                <a:solidFill>
                  <a:srgbClr val="000000"/>
                </a:solidFill>
              </a:defRPr>
            </a:pPr>
            <a:r>
              <a:rPr sz="3366" dirty="0">
                <a:solidFill>
                  <a:srgbClr val="FFFFFF"/>
                </a:solidFill>
              </a:rPr>
              <a:t>Character Escapes</a:t>
            </a:r>
          </a:p>
          <a:p>
            <a:pPr lvl="0" defTabSz="1206797">
              <a:lnSpc>
                <a:spcPct val="15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>
                <a:solidFill>
                  <a:srgbClr val="000000"/>
                </a:solidFill>
              </a:defRPr>
            </a:pPr>
            <a:r>
              <a:rPr sz="3366" dirty="0">
                <a:solidFill>
                  <a:srgbClr val="FFFFFF"/>
                </a:solidFill>
              </a:rPr>
              <a:t>Character Classes</a:t>
            </a:r>
          </a:p>
          <a:p>
            <a:pPr lvl="0" defTabSz="1206797">
              <a:lnSpc>
                <a:spcPct val="15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>
                <a:solidFill>
                  <a:srgbClr val="000000"/>
                </a:solidFill>
              </a:defRPr>
            </a:pPr>
            <a:r>
              <a:rPr sz="3366" dirty="0">
                <a:solidFill>
                  <a:srgbClr val="FFFFFF"/>
                </a:solidFill>
              </a:rPr>
              <a:t>Anchors</a:t>
            </a:r>
          </a:p>
          <a:p>
            <a:pPr lvl="0" defTabSz="1206797">
              <a:lnSpc>
                <a:spcPct val="15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>
                <a:solidFill>
                  <a:srgbClr val="000000"/>
                </a:solidFill>
              </a:defRPr>
            </a:pPr>
            <a:r>
              <a:rPr sz="3366" dirty="0">
                <a:solidFill>
                  <a:srgbClr val="FFFFFF"/>
                </a:solidFill>
              </a:rPr>
              <a:t>Grouping Constructs</a:t>
            </a:r>
          </a:p>
          <a:p>
            <a:pPr lvl="0" defTabSz="1206797">
              <a:lnSpc>
                <a:spcPct val="15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>
                <a:solidFill>
                  <a:srgbClr val="000000"/>
                </a:solidFill>
              </a:defRPr>
            </a:pPr>
            <a:r>
              <a:rPr sz="3366" dirty="0">
                <a:solidFill>
                  <a:srgbClr val="FFFFFF"/>
                </a:solidFill>
              </a:rPr>
              <a:t>Quantifiers</a:t>
            </a:r>
          </a:p>
          <a:p>
            <a:pPr lvl="0" defTabSz="1206797">
              <a:lnSpc>
                <a:spcPct val="15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>
                <a:solidFill>
                  <a:srgbClr val="000000"/>
                </a:solidFill>
              </a:defRPr>
            </a:pPr>
            <a:r>
              <a:rPr sz="3366" dirty="0" err="1">
                <a:solidFill>
                  <a:srgbClr val="FFFFFF"/>
                </a:solidFill>
              </a:rPr>
              <a:t>Backreference</a:t>
            </a:r>
            <a:r>
              <a:rPr sz="3366" dirty="0">
                <a:solidFill>
                  <a:srgbClr val="FFFFFF"/>
                </a:solidFill>
              </a:rPr>
              <a:t> Constructs</a:t>
            </a:r>
          </a:p>
          <a:p>
            <a:pPr lvl="0" defTabSz="1206797">
              <a:lnSpc>
                <a:spcPct val="15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>
                <a:solidFill>
                  <a:srgbClr val="000000"/>
                </a:solidFill>
              </a:defRPr>
            </a:pPr>
            <a:r>
              <a:rPr sz="3366" dirty="0">
                <a:solidFill>
                  <a:srgbClr val="FFFFFF"/>
                </a:solidFill>
              </a:rPr>
              <a:t>Alternation Constructs</a:t>
            </a:r>
          </a:p>
        </p:txBody>
      </p:sp>
      <p:sp>
        <p:nvSpPr>
          <p:cNvPr id="77" name="Shape 77"/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</p:spPr>
        <p:txBody>
          <a:bodyPr/>
          <a:lstStyle/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4000" b="1">
                <a:solidFill>
                  <a:srgbClr val="F3BE60"/>
                </a:solidFill>
              </a:rPr>
              <a:t>What Character Types Exist In Regex?</a:t>
            </a:r>
          </a:p>
        </p:txBody>
      </p:sp>
      <p:pic>
        <p:nvPicPr>
          <p:cNvPr id="78" name="image1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 rot="20662126">
            <a:off x="7001770" y="2037118"/>
            <a:ext cx="3798360" cy="379836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>
            <a:spLocks noGrp="1"/>
          </p:cNvSpPr>
          <p:nvPr>
            <p:ph type="title"/>
          </p:nvPr>
        </p:nvSpPr>
        <p:spPr>
          <a:xfrm>
            <a:off x="1446211" y="4953000"/>
            <a:ext cx="8938474" cy="82060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defTabSz="1158037">
              <a:defRPr sz="5130"/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5130" b="1">
                <a:solidFill>
                  <a:srgbClr val="F3BE60"/>
                </a:solidFill>
              </a:rPr>
              <a:t>Character Escapes</a:t>
            </a:r>
          </a:p>
        </p:txBody>
      </p:sp>
      <p:sp>
        <p:nvSpPr>
          <p:cNvPr id="81" name="Shape 81"/>
          <p:cNvSpPr>
            <a:spLocks noGrp="1"/>
          </p:cNvSpPr>
          <p:nvPr>
            <p:ph type="body" idx="1"/>
          </p:nvPr>
        </p:nvSpPr>
        <p:spPr>
          <a:xfrm>
            <a:off x="1446211" y="5754968"/>
            <a:ext cx="8938474" cy="688257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defTabSz="536354">
              <a:spcBef>
                <a:spcPts val="200"/>
              </a:spcBef>
              <a:defRPr sz="1760" spc="88"/>
            </a:lvl1pPr>
          </a:lstStyle>
          <a:p>
            <a:pPr lvl="0">
              <a:defRPr sz="1800" spc="0">
                <a:solidFill>
                  <a:srgbClr val="000000"/>
                </a:solidFill>
              </a:defRPr>
            </a:pPr>
            <a:r>
              <a:rPr sz="1760" spc="88">
                <a:solidFill>
                  <a:srgbClr val="F0A22E"/>
                </a:solidFill>
              </a:rPr>
              <a:t>The backslash character (\) in a regular expression indicates that the character that follows it either is a special character, or should be interpreted literally</a:t>
            </a:r>
          </a:p>
        </p:txBody>
      </p:sp>
      <p:pic>
        <p:nvPicPr>
          <p:cNvPr id="82" name="image4.jpe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14649" y="581924"/>
            <a:ext cx="6350002" cy="444500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000">
                <a:solidFill>
                  <a:srgbClr val="FFFFFF"/>
                </a:solidFill>
              </a:rPr>
              <a:t>9</a:t>
            </a:fld>
            <a:endParaRPr sz="1000">
              <a:solidFill>
                <a:srgbClr val="FFFFFF"/>
              </a:solidFill>
            </a:endParaRPr>
          </a:p>
        </p:txBody>
      </p:sp>
      <p:sp>
        <p:nvSpPr>
          <p:cNvPr id="85" name="Shape 85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lnSpc>
                <a:spcPct val="120000"/>
              </a:lnSpc>
              <a:buFont typeface="Wingdings" panose="05000000000000000000" pitchFamily="2" charset="2"/>
              <a:buChar char="§"/>
              <a:defRPr sz="1800">
                <a:solidFill>
                  <a:srgbClr val="000000"/>
                </a:solidFill>
              </a:defRPr>
            </a:pPr>
            <a:r>
              <a:rPr sz="3400" b="1" dirty="0">
                <a:solidFill>
                  <a:srgbClr val="F3CD60"/>
                </a:solidFill>
                <a:latin typeface="Consolas"/>
                <a:ea typeface="Consolas"/>
                <a:cs typeface="Consolas"/>
                <a:sym typeface="Consolas"/>
              </a:rPr>
              <a:t>\t</a:t>
            </a:r>
            <a:r>
              <a:rPr sz="3400" dirty="0">
                <a:solidFill>
                  <a:srgbClr val="FFFFFF"/>
                </a:solidFill>
              </a:rPr>
              <a:t> - Matches a tab</a:t>
            </a:r>
          </a:p>
          <a:p>
            <a:pPr lvl="0">
              <a:lnSpc>
                <a:spcPct val="120000"/>
              </a:lnSpc>
              <a:buFont typeface="Wingdings" panose="05000000000000000000" pitchFamily="2" charset="2"/>
              <a:buChar char="§"/>
              <a:defRPr sz="1800">
                <a:solidFill>
                  <a:srgbClr val="000000"/>
                </a:solidFill>
              </a:defRPr>
            </a:pPr>
            <a:r>
              <a:rPr sz="3400" b="1" dirty="0">
                <a:solidFill>
                  <a:srgbClr val="F3CD60"/>
                </a:solidFill>
                <a:latin typeface="Consolas"/>
                <a:ea typeface="Consolas"/>
                <a:cs typeface="Consolas"/>
                <a:sym typeface="Consolas"/>
              </a:rPr>
              <a:t>\n</a:t>
            </a:r>
            <a:r>
              <a:rPr sz="3400" dirty="0">
                <a:solidFill>
                  <a:srgbClr val="FFFFFF"/>
                </a:solidFill>
              </a:rPr>
              <a:t> - Matches a new line</a:t>
            </a:r>
          </a:p>
          <a:p>
            <a:pPr lvl="0">
              <a:lnSpc>
                <a:spcPct val="120000"/>
              </a:lnSpc>
              <a:buFont typeface="Wingdings" panose="05000000000000000000" pitchFamily="2" charset="2"/>
              <a:buChar char="§"/>
              <a:defRPr sz="1800">
                <a:solidFill>
                  <a:srgbClr val="000000"/>
                </a:solidFill>
              </a:defRPr>
            </a:pPr>
            <a:r>
              <a:rPr sz="3400" b="1" dirty="0">
                <a:solidFill>
                  <a:srgbClr val="F3CD60"/>
                </a:solidFill>
                <a:latin typeface="Consolas"/>
                <a:ea typeface="Consolas"/>
                <a:cs typeface="Consolas"/>
                <a:sym typeface="Consolas"/>
              </a:rPr>
              <a:t>\</a:t>
            </a:r>
            <a:r>
              <a:rPr sz="3400" b="1" dirty="0" err="1">
                <a:solidFill>
                  <a:srgbClr val="F3CD60"/>
                </a:solidFill>
                <a:latin typeface="Consolas"/>
                <a:ea typeface="Consolas"/>
                <a:cs typeface="Consolas"/>
                <a:sym typeface="Consolas"/>
              </a:rPr>
              <a:t>u</a:t>
            </a:r>
            <a:r>
              <a:rPr sz="3400" dirty="0" err="1">
                <a:solidFill>
                  <a:srgbClr val="F3CD60"/>
                </a:solidFill>
                <a:latin typeface="Consolas"/>
                <a:ea typeface="Consolas"/>
                <a:cs typeface="Consolas"/>
                <a:sym typeface="Consolas"/>
              </a:rPr>
              <a:t>nnnn</a:t>
            </a:r>
            <a:r>
              <a:rPr sz="3400" dirty="0">
                <a:solidFill>
                  <a:srgbClr val="FFFFFF"/>
                </a:solidFill>
              </a:rPr>
              <a:t> - Matches a Unicode character by using hexadecimal representation (\u0061)</a:t>
            </a:r>
          </a:p>
          <a:p>
            <a:pPr lvl="0">
              <a:lnSpc>
                <a:spcPct val="120000"/>
              </a:lnSpc>
              <a:buFont typeface="Wingdings" panose="05000000000000000000" pitchFamily="2" charset="2"/>
              <a:buChar char="§"/>
              <a:defRPr sz="1800">
                <a:solidFill>
                  <a:srgbClr val="000000"/>
                </a:solidFill>
              </a:defRPr>
            </a:pPr>
            <a:r>
              <a:rPr sz="3400" b="1" dirty="0">
                <a:solidFill>
                  <a:srgbClr val="F3CD60"/>
                </a:solidFill>
                <a:latin typeface="Consolas"/>
                <a:ea typeface="Consolas"/>
                <a:cs typeface="Consolas"/>
                <a:sym typeface="Consolas"/>
              </a:rPr>
              <a:t>\</a:t>
            </a:r>
            <a:r>
              <a:rPr sz="3400" b="1" dirty="0" err="1">
                <a:solidFill>
                  <a:srgbClr val="F3CD60"/>
                </a:solidFill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sz="3400" dirty="0" err="1">
                <a:solidFill>
                  <a:srgbClr val="F3CD60"/>
                </a:solidFill>
                <a:latin typeface="Consolas"/>
                <a:ea typeface="Consolas"/>
                <a:cs typeface="Consolas"/>
                <a:sym typeface="Consolas"/>
              </a:rPr>
              <a:t>nn</a:t>
            </a:r>
            <a:r>
              <a:rPr sz="3400" dirty="0">
                <a:solidFill>
                  <a:srgbClr val="FFFFFF"/>
                </a:solidFill>
              </a:rPr>
              <a:t> - Uses hexadecimal representation to specify a character (\x30)</a:t>
            </a:r>
          </a:p>
          <a:p>
            <a:pPr lvl="0">
              <a:lnSpc>
                <a:spcPct val="120000"/>
              </a:lnSpc>
              <a:buFont typeface="Wingdings" panose="05000000000000000000" pitchFamily="2" charset="2"/>
              <a:buChar char="§"/>
              <a:defRPr sz="1800">
                <a:solidFill>
                  <a:srgbClr val="000000"/>
                </a:solidFill>
              </a:defRPr>
            </a:pPr>
            <a:r>
              <a:rPr sz="3400" b="1" dirty="0">
                <a:solidFill>
                  <a:srgbClr val="F3CD60"/>
                </a:solidFill>
                <a:latin typeface="Consolas"/>
                <a:ea typeface="Consolas"/>
                <a:cs typeface="Consolas"/>
                <a:sym typeface="Consolas"/>
              </a:rPr>
              <a:t>\</a:t>
            </a:r>
            <a:r>
              <a:rPr sz="3400" dirty="0">
                <a:solidFill>
                  <a:srgbClr val="FFFFFF"/>
                </a:solidFill>
              </a:rPr>
              <a:t> - When followed by a character that is not recognized as an escaped character matches that character (\.)</a:t>
            </a:r>
          </a:p>
        </p:txBody>
      </p:sp>
      <p:sp>
        <p:nvSpPr>
          <p:cNvPr id="86" name="Shape 86"/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</p:spPr>
        <p:txBody>
          <a:bodyPr/>
          <a:lstStyle/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4000" b="1">
                <a:solidFill>
                  <a:srgbClr val="F3BE60"/>
                </a:solidFill>
              </a:rPr>
              <a:t>Character Escapes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0000FF"/>
      </a:hlink>
      <a:folHlink>
        <a:srgbClr val="FF00FF"/>
      </a:folHlink>
    </a:clrScheme>
    <a:fontScheme name="Default">
      <a:majorFont>
        <a:latin typeface="Avenir Roman"/>
        <a:ea typeface="Avenir Roman"/>
        <a:cs typeface="Avenir Roman"/>
      </a:majorFont>
      <a:minorFont>
        <a:latin typeface="Helvetica"/>
        <a:ea typeface="Helvetica"/>
        <a:cs typeface="Helvetica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rgbClr val="F0A22E"/>
          </a:solidFill>
          <a:prstDash val="solid"/>
          <a:miter lim="800000"/>
        </a:ln>
        <a:effectLst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1218987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F0A22E"/>
          </a:solidFill>
          <a:prstDash val="solid"/>
          <a:miter lim="8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1218987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3.xml><?xml version="1.0" encoding="utf-8"?>
<a:theme xmlns:a="http://schemas.openxmlformats.org/drawingml/2006/main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0000FF"/>
      </a:hlink>
      <a:folHlink>
        <a:srgbClr val="FF00FF"/>
      </a:folHlink>
    </a:clrScheme>
    <a:fontScheme name="Default">
      <a:majorFont>
        <a:latin typeface="Avenir Roman"/>
        <a:ea typeface="Avenir Roman"/>
        <a:cs typeface="Avenir Roman"/>
      </a:majorFont>
      <a:minorFont>
        <a:latin typeface="Helvetica"/>
        <a:ea typeface="Helvetica"/>
        <a:cs typeface="Helvetica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rgbClr val="F0A22E"/>
          </a:solidFill>
          <a:prstDash val="solid"/>
          <a:miter lim="800000"/>
        </a:ln>
        <a:effectLst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1218987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F0A22E"/>
          </a:solidFill>
          <a:prstDash val="solid"/>
          <a:miter lim="8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1218987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1163</Words>
  <Application>Microsoft Office PowerPoint</Application>
  <PresentationFormat>Custom</PresentationFormat>
  <Paragraphs>152</Paragraphs>
  <Slides>29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29</vt:i4>
      </vt:variant>
    </vt:vector>
  </HeadingPairs>
  <TitlesOfParts>
    <vt:vector size="39" baseType="lpstr">
      <vt:lpstr>Arial</vt:lpstr>
      <vt:lpstr>Avenir Roman</vt:lpstr>
      <vt:lpstr>Calibri</vt:lpstr>
      <vt:lpstr>Consolas</vt:lpstr>
      <vt:lpstr>Palatino</vt:lpstr>
      <vt:lpstr>Wingdings</vt:lpstr>
      <vt:lpstr>Wingdings 2</vt:lpstr>
      <vt:lpstr>Zapf Dingbats</vt:lpstr>
      <vt:lpstr>Default</vt:lpstr>
      <vt:lpstr>SoftUni 16x9</vt:lpstr>
      <vt:lpstr>Regular Expressions</vt:lpstr>
      <vt:lpstr>Table of Contents</vt:lpstr>
      <vt:lpstr>Regular Expressions. What are they?</vt:lpstr>
      <vt:lpstr>When To Use Regex?</vt:lpstr>
      <vt:lpstr>Why To Use Regex?</vt:lpstr>
      <vt:lpstr>Characters, Operators, Constructs</vt:lpstr>
      <vt:lpstr>What Character Types Exist In Regex?</vt:lpstr>
      <vt:lpstr>Character Escapes</vt:lpstr>
      <vt:lpstr>Character Escapes</vt:lpstr>
      <vt:lpstr>Character Classes</vt:lpstr>
      <vt:lpstr>Character Classes</vt:lpstr>
      <vt:lpstr>Character Classes (2)</vt:lpstr>
      <vt:lpstr>Quantifiers</vt:lpstr>
      <vt:lpstr>Quantifiers</vt:lpstr>
      <vt:lpstr>Anchors</vt:lpstr>
      <vt:lpstr>Anchors</vt:lpstr>
      <vt:lpstr>Grouping Constructs</vt:lpstr>
      <vt:lpstr>Grouping Constructs</vt:lpstr>
      <vt:lpstr>Grouping Constructs (2)</vt:lpstr>
      <vt:lpstr>Backreference Constructs</vt:lpstr>
      <vt:lpstr>Backreference Constructs</vt:lpstr>
      <vt:lpstr>Alternation Constructs</vt:lpstr>
      <vt:lpstr>Alternation Constructs</vt:lpstr>
      <vt:lpstr>Helpful resources</vt:lpstr>
      <vt:lpstr>Helpful Resources</vt:lpstr>
      <vt:lpstr>Helpful Resources (2)</vt:lpstr>
      <vt:lpstr>Regular Expressions</vt:lpstr>
      <vt:lpstr>License</vt:lpstr>
      <vt:lpstr>Free Trainings @ Software University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Regular Expressions</dc:title>
  <cp:lastModifiedBy>Angel Georgiev</cp:lastModifiedBy>
  <cp:revision>3</cp:revision>
  <dcterms:modified xsi:type="dcterms:W3CDTF">2014-12-08T14:00:23Z</dcterms:modified>
</cp:coreProperties>
</file>